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6" d="100"/>
          <a:sy n="66" d="100"/>
        </p:scale>
        <p:origin x="78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2">
            <a:extLst>
              <a:ext uri="{FF2B5EF4-FFF2-40B4-BE49-F238E27FC236}">
                <a16:creationId xmlns:a16="http://schemas.microsoft.com/office/drawing/2014/main" id="{2FFD6C01-90C6-451F-B396-8553E4EBF989}"/>
              </a:ext>
            </a:extLst>
          </p:cNvPr>
          <p:cNvSpPr>
            <a:spLocks/>
          </p:cNvSpPr>
          <p:nvPr/>
        </p:nvSpPr>
        <p:spPr bwMode="auto">
          <a:xfrm>
            <a:off x="6811696" y="1144892"/>
            <a:ext cx="2300784" cy="2229164"/>
          </a:xfrm>
          <a:custGeom>
            <a:avLst/>
            <a:gdLst>
              <a:gd name="T0" fmla="*/ 1463 w 1542"/>
              <a:gd name="T1" fmla="*/ 674 h 1494"/>
              <a:gd name="T2" fmla="*/ 1449 w 1542"/>
              <a:gd name="T3" fmla="*/ 732 h 1494"/>
              <a:gd name="T4" fmla="*/ 1495 w 1542"/>
              <a:gd name="T5" fmla="*/ 860 h 1494"/>
              <a:gd name="T6" fmla="*/ 1538 w 1542"/>
              <a:gd name="T7" fmla="*/ 980 h 1494"/>
              <a:gd name="T8" fmla="*/ 1518 w 1542"/>
              <a:gd name="T9" fmla="*/ 1069 h 1494"/>
              <a:gd name="T10" fmla="*/ 1482 w 1542"/>
              <a:gd name="T11" fmla="*/ 1107 h 1494"/>
              <a:gd name="T12" fmla="*/ 1432 w 1542"/>
              <a:gd name="T13" fmla="*/ 1136 h 1494"/>
              <a:gd name="T14" fmla="*/ 1315 w 1542"/>
              <a:gd name="T15" fmla="*/ 1071 h 1494"/>
              <a:gd name="T16" fmla="*/ 1245 w 1542"/>
              <a:gd name="T17" fmla="*/ 1064 h 1494"/>
              <a:gd name="T18" fmla="*/ 1307 w 1542"/>
              <a:gd name="T19" fmla="*/ 1217 h 1494"/>
              <a:gd name="T20" fmla="*/ 1250 w 1542"/>
              <a:gd name="T21" fmla="*/ 1451 h 1494"/>
              <a:gd name="T22" fmla="*/ 1187 w 1542"/>
              <a:gd name="T23" fmla="*/ 1486 h 1494"/>
              <a:gd name="T24" fmla="*/ 1166 w 1542"/>
              <a:gd name="T25" fmla="*/ 1453 h 1494"/>
              <a:gd name="T26" fmla="*/ 1154 w 1542"/>
              <a:gd name="T27" fmla="*/ 1386 h 1494"/>
              <a:gd name="T28" fmla="*/ 1112 w 1542"/>
              <a:gd name="T29" fmla="*/ 1343 h 1494"/>
              <a:gd name="T30" fmla="*/ 1064 w 1542"/>
              <a:gd name="T31" fmla="*/ 1345 h 1494"/>
              <a:gd name="T32" fmla="*/ 992 w 1542"/>
              <a:gd name="T33" fmla="*/ 1301 h 1494"/>
              <a:gd name="T34" fmla="*/ 957 w 1542"/>
              <a:gd name="T35" fmla="*/ 1254 h 1494"/>
              <a:gd name="T36" fmla="*/ 920 w 1542"/>
              <a:gd name="T37" fmla="*/ 1177 h 1494"/>
              <a:gd name="T38" fmla="*/ 874 w 1542"/>
              <a:gd name="T39" fmla="*/ 1078 h 1494"/>
              <a:gd name="T40" fmla="*/ 812 w 1542"/>
              <a:gd name="T41" fmla="*/ 1244 h 1494"/>
              <a:gd name="T42" fmla="*/ 894 w 1542"/>
              <a:gd name="T43" fmla="*/ 1345 h 1494"/>
              <a:gd name="T44" fmla="*/ 908 w 1542"/>
              <a:gd name="T45" fmla="*/ 1379 h 1494"/>
              <a:gd name="T46" fmla="*/ 908 w 1542"/>
              <a:gd name="T47" fmla="*/ 1419 h 1494"/>
              <a:gd name="T48" fmla="*/ 886 w 1542"/>
              <a:gd name="T49" fmla="*/ 1417 h 1494"/>
              <a:gd name="T50" fmla="*/ 850 w 1542"/>
              <a:gd name="T51" fmla="*/ 1422 h 1494"/>
              <a:gd name="T52" fmla="*/ 807 w 1542"/>
              <a:gd name="T53" fmla="*/ 1436 h 1494"/>
              <a:gd name="T54" fmla="*/ 692 w 1542"/>
              <a:gd name="T55" fmla="*/ 1388 h 1494"/>
              <a:gd name="T56" fmla="*/ 581 w 1542"/>
              <a:gd name="T57" fmla="*/ 1321 h 1494"/>
              <a:gd name="T58" fmla="*/ 521 w 1542"/>
              <a:gd name="T59" fmla="*/ 1271 h 1494"/>
              <a:gd name="T60" fmla="*/ 505 w 1542"/>
              <a:gd name="T61" fmla="*/ 1232 h 1494"/>
              <a:gd name="T62" fmla="*/ 486 w 1542"/>
              <a:gd name="T63" fmla="*/ 1220 h 1494"/>
              <a:gd name="T64" fmla="*/ 497 w 1542"/>
              <a:gd name="T65" fmla="*/ 1167 h 1494"/>
              <a:gd name="T66" fmla="*/ 497 w 1542"/>
              <a:gd name="T67" fmla="*/ 1124 h 1494"/>
              <a:gd name="T68" fmla="*/ 498 w 1542"/>
              <a:gd name="T69" fmla="*/ 1026 h 1494"/>
              <a:gd name="T70" fmla="*/ 462 w 1542"/>
              <a:gd name="T71" fmla="*/ 979 h 1494"/>
              <a:gd name="T72" fmla="*/ 440 w 1542"/>
              <a:gd name="T73" fmla="*/ 937 h 1494"/>
              <a:gd name="T74" fmla="*/ 382 w 1542"/>
              <a:gd name="T75" fmla="*/ 898 h 1494"/>
              <a:gd name="T76" fmla="*/ 346 w 1542"/>
              <a:gd name="T77" fmla="*/ 893 h 1494"/>
              <a:gd name="T78" fmla="*/ 248 w 1542"/>
              <a:gd name="T79" fmla="*/ 809 h 1494"/>
              <a:gd name="T80" fmla="*/ 236 w 1542"/>
              <a:gd name="T81" fmla="*/ 877 h 1494"/>
              <a:gd name="T82" fmla="*/ 200 w 1542"/>
              <a:gd name="T83" fmla="*/ 889 h 1494"/>
              <a:gd name="T84" fmla="*/ 171 w 1542"/>
              <a:gd name="T85" fmla="*/ 886 h 1494"/>
              <a:gd name="T86" fmla="*/ 125 w 1542"/>
              <a:gd name="T87" fmla="*/ 900 h 1494"/>
              <a:gd name="T88" fmla="*/ 96 w 1542"/>
              <a:gd name="T89" fmla="*/ 900 h 1494"/>
              <a:gd name="T90" fmla="*/ 31 w 1542"/>
              <a:gd name="T91" fmla="*/ 843 h 1494"/>
              <a:gd name="T92" fmla="*/ 26 w 1542"/>
              <a:gd name="T93" fmla="*/ 725 h 1494"/>
              <a:gd name="T94" fmla="*/ 50 w 1542"/>
              <a:gd name="T95" fmla="*/ 506 h 1494"/>
              <a:gd name="T96" fmla="*/ 68 w 1542"/>
              <a:gd name="T97" fmla="*/ 437 h 1494"/>
              <a:gd name="T98" fmla="*/ 89 w 1542"/>
              <a:gd name="T99" fmla="*/ 382 h 1494"/>
              <a:gd name="T100" fmla="*/ 170 w 1542"/>
              <a:gd name="T101" fmla="*/ 249 h 1494"/>
              <a:gd name="T102" fmla="*/ 247 w 1542"/>
              <a:gd name="T103" fmla="*/ 122 h 1494"/>
              <a:gd name="T104" fmla="*/ 320 w 1542"/>
              <a:gd name="T105" fmla="*/ 57 h 1494"/>
              <a:gd name="T106" fmla="*/ 480 w 1542"/>
              <a:gd name="T107" fmla="*/ 7 h 1494"/>
              <a:gd name="T108" fmla="*/ 658 w 1542"/>
              <a:gd name="T109" fmla="*/ 12 h 1494"/>
              <a:gd name="T110" fmla="*/ 860 w 1542"/>
              <a:gd name="T111" fmla="*/ 206 h 1494"/>
              <a:gd name="T112" fmla="*/ 1141 w 1542"/>
              <a:gd name="T113" fmla="*/ 482 h 1494"/>
              <a:gd name="T114" fmla="*/ 1304 w 1542"/>
              <a:gd name="T115" fmla="*/ 609 h 14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542" h="1494">
                <a:moveTo>
                  <a:pt x="1333" y="655"/>
                </a:moveTo>
                <a:lnTo>
                  <a:pt x="1398" y="684"/>
                </a:lnTo>
                <a:lnTo>
                  <a:pt x="1398" y="684"/>
                </a:lnTo>
                <a:lnTo>
                  <a:pt x="1417" y="682"/>
                </a:lnTo>
                <a:lnTo>
                  <a:pt x="1430" y="682"/>
                </a:lnTo>
                <a:lnTo>
                  <a:pt x="1442" y="679"/>
                </a:lnTo>
                <a:lnTo>
                  <a:pt x="1442" y="679"/>
                </a:lnTo>
                <a:lnTo>
                  <a:pt x="1451" y="677"/>
                </a:lnTo>
                <a:lnTo>
                  <a:pt x="1459" y="674"/>
                </a:lnTo>
                <a:lnTo>
                  <a:pt x="1463" y="674"/>
                </a:lnTo>
                <a:lnTo>
                  <a:pt x="1466" y="674"/>
                </a:lnTo>
                <a:lnTo>
                  <a:pt x="1470" y="675"/>
                </a:lnTo>
                <a:lnTo>
                  <a:pt x="1473" y="680"/>
                </a:lnTo>
                <a:lnTo>
                  <a:pt x="1473" y="680"/>
                </a:lnTo>
                <a:lnTo>
                  <a:pt x="1473" y="687"/>
                </a:lnTo>
                <a:lnTo>
                  <a:pt x="1471" y="694"/>
                </a:lnTo>
                <a:lnTo>
                  <a:pt x="1463" y="711"/>
                </a:lnTo>
                <a:lnTo>
                  <a:pt x="1454" y="725"/>
                </a:lnTo>
                <a:lnTo>
                  <a:pt x="1449" y="732"/>
                </a:lnTo>
                <a:lnTo>
                  <a:pt x="1449" y="732"/>
                </a:lnTo>
                <a:lnTo>
                  <a:pt x="1466" y="766"/>
                </a:lnTo>
                <a:lnTo>
                  <a:pt x="1480" y="797"/>
                </a:lnTo>
                <a:lnTo>
                  <a:pt x="1487" y="811"/>
                </a:lnTo>
                <a:lnTo>
                  <a:pt x="1490" y="823"/>
                </a:lnTo>
                <a:lnTo>
                  <a:pt x="1490" y="823"/>
                </a:lnTo>
                <a:lnTo>
                  <a:pt x="1494" y="836"/>
                </a:lnTo>
                <a:lnTo>
                  <a:pt x="1497" y="843"/>
                </a:lnTo>
                <a:lnTo>
                  <a:pt x="1497" y="850"/>
                </a:lnTo>
                <a:lnTo>
                  <a:pt x="1495" y="860"/>
                </a:lnTo>
                <a:lnTo>
                  <a:pt x="1495" y="860"/>
                </a:lnTo>
                <a:lnTo>
                  <a:pt x="1492" y="881"/>
                </a:lnTo>
                <a:lnTo>
                  <a:pt x="1490" y="888"/>
                </a:lnTo>
                <a:lnTo>
                  <a:pt x="1492" y="895"/>
                </a:lnTo>
                <a:lnTo>
                  <a:pt x="1492" y="895"/>
                </a:lnTo>
                <a:lnTo>
                  <a:pt x="1502" y="917"/>
                </a:lnTo>
                <a:lnTo>
                  <a:pt x="1518" y="953"/>
                </a:lnTo>
                <a:lnTo>
                  <a:pt x="1518" y="953"/>
                </a:lnTo>
                <a:lnTo>
                  <a:pt x="1528" y="967"/>
                </a:lnTo>
                <a:lnTo>
                  <a:pt x="1535" y="977"/>
                </a:lnTo>
                <a:lnTo>
                  <a:pt x="1538" y="980"/>
                </a:lnTo>
                <a:lnTo>
                  <a:pt x="1540" y="985"/>
                </a:lnTo>
                <a:lnTo>
                  <a:pt x="1542" y="992"/>
                </a:lnTo>
                <a:lnTo>
                  <a:pt x="1542" y="1001"/>
                </a:lnTo>
                <a:lnTo>
                  <a:pt x="1542" y="1001"/>
                </a:lnTo>
                <a:lnTo>
                  <a:pt x="1540" y="1028"/>
                </a:lnTo>
                <a:lnTo>
                  <a:pt x="1538" y="1040"/>
                </a:lnTo>
                <a:lnTo>
                  <a:pt x="1535" y="1050"/>
                </a:lnTo>
                <a:lnTo>
                  <a:pt x="1535" y="1050"/>
                </a:lnTo>
                <a:lnTo>
                  <a:pt x="1526" y="1061"/>
                </a:lnTo>
                <a:lnTo>
                  <a:pt x="1518" y="1069"/>
                </a:lnTo>
                <a:lnTo>
                  <a:pt x="1507" y="1074"/>
                </a:lnTo>
                <a:lnTo>
                  <a:pt x="1499" y="1078"/>
                </a:lnTo>
                <a:lnTo>
                  <a:pt x="1499" y="1078"/>
                </a:lnTo>
                <a:lnTo>
                  <a:pt x="1485" y="1080"/>
                </a:lnTo>
                <a:lnTo>
                  <a:pt x="1482" y="1080"/>
                </a:lnTo>
                <a:lnTo>
                  <a:pt x="1480" y="1081"/>
                </a:lnTo>
                <a:lnTo>
                  <a:pt x="1480" y="1081"/>
                </a:lnTo>
                <a:lnTo>
                  <a:pt x="1482" y="1088"/>
                </a:lnTo>
                <a:lnTo>
                  <a:pt x="1482" y="1100"/>
                </a:lnTo>
                <a:lnTo>
                  <a:pt x="1482" y="1107"/>
                </a:lnTo>
                <a:lnTo>
                  <a:pt x="1478" y="1114"/>
                </a:lnTo>
                <a:lnTo>
                  <a:pt x="1475" y="1121"/>
                </a:lnTo>
                <a:lnTo>
                  <a:pt x="1468" y="1126"/>
                </a:lnTo>
                <a:lnTo>
                  <a:pt x="1468" y="1126"/>
                </a:lnTo>
                <a:lnTo>
                  <a:pt x="1456" y="1134"/>
                </a:lnTo>
                <a:lnTo>
                  <a:pt x="1447" y="1140"/>
                </a:lnTo>
                <a:lnTo>
                  <a:pt x="1444" y="1140"/>
                </a:lnTo>
                <a:lnTo>
                  <a:pt x="1441" y="1140"/>
                </a:lnTo>
                <a:lnTo>
                  <a:pt x="1432" y="1136"/>
                </a:lnTo>
                <a:lnTo>
                  <a:pt x="1432" y="1136"/>
                </a:lnTo>
                <a:lnTo>
                  <a:pt x="1420" y="1129"/>
                </a:lnTo>
                <a:lnTo>
                  <a:pt x="1405" y="1122"/>
                </a:lnTo>
                <a:lnTo>
                  <a:pt x="1386" y="1112"/>
                </a:lnTo>
                <a:lnTo>
                  <a:pt x="1363" y="1102"/>
                </a:lnTo>
                <a:lnTo>
                  <a:pt x="1363" y="1102"/>
                </a:lnTo>
                <a:lnTo>
                  <a:pt x="1345" y="1090"/>
                </a:lnTo>
                <a:lnTo>
                  <a:pt x="1333" y="1080"/>
                </a:lnTo>
                <a:lnTo>
                  <a:pt x="1324" y="1073"/>
                </a:lnTo>
                <a:lnTo>
                  <a:pt x="1321" y="1071"/>
                </a:lnTo>
                <a:lnTo>
                  <a:pt x="1315" y="1071"/>
                </a:lnTo>
                <a:lnTo>
                  <a:pt x="1315" y="1071"/>
                </a:lnTo>
                <a:lnTo>
                  <a:pt x="1305" y="1069"/>
                </a:lnTo>
                <a:lnTo>
                  <a:pt x="1293" y="1064"/>
                </a:lnTo>
                <a:lnTo>
                  <a:pt x="1278" y="1057"/>
                </a:lnTo>
                <a:lnTo>
                  <a:pt x="1278" y="1057"/>
                </a:lnTo>
                <a:lnTo>
                  <a:pt x="1264" y="1056"/>
                </a:lnTo>
                <a:lnTo>
                  <a:pt x="1256" y="1056"/>
                </a:lnTo>
                <a:lnTo>
                  <a:pt x="1252" y="1057"/>
                </a:lnTo>
                <a:lnTo>
                  <a:pt x="1252" y="1057"/>
                </a:lnTo>
                <a:lnTo>
                  <a:pt x="1245" y="1064"/>
                </a:lnTo>
                <a:lnTo>
                  <a:pt x="1240" y="1069"/>
                </a:lnTo>
                <a:lnTo>
                  <a:pt x="1240" y="1069"/>
                </a:lnTo>
                <a:lnTo>
                  <a:pt x="1249" y="1081"/>
                </a:lnTo>
                <a:lnTo>
                  <a:pt x="1266" y="1110"/>
                </a:lnTo>
                <a:lnTo>
                  <a:pt x="1285" y="1148"/>
                </a:lnTo>
                <a:lnTo>
                  <a:pt x="1293" y="1167"/>
                </a:lnTo>
                <a:lnTo>
                  <a:pt x="1300" y="1186"/>
                </a:lnTo>
                <a:lnTo>
                  <a:pt x="1300" y="1186"/>
                </a:lnTo>
                <a:lnTo>
                  <a:pt x="1304" y="1201"/>
                </a:lnTo>
                <a:lnTo>
                  <a:pt x="1307" y="1217"/>
                </a:lnTo>
                <a:lnTo>
                  <a:pt x="1307" y="1230"/>
                </a:lnTo>
                <a:lnTo>
                  <a:pt x="1305" y="1246"/>
                </a:lnTo>
                <a:lnTo>
                  <a:pt x="1302" y="1263"/>
                </a:lnTo>
                <a:lnTo>
                  <a:pt x="1295" y="1283"/>
                </a:lnTo>
                <a:lnTo>
                  <a:pt x="1276" y="1340"/>
                </a:lnTo>
                <a:lnTo>
                  <a:pt x="1276" y="1340"/>
                </a:lnTo>
                <a:lnTo>
                  <a:pt x="1268" y="1371"/>
                </a:lnTo>
                <a:lnTo>
                  <a:pt x="1261" y="1396"/>
                </a:lnTo>
                <a:lnTo>
                  <a:pt x="1254" y="1436"/>
                </a:lnTo>
                <a:lnTo>
                  <a:pt x="1250" y="1451"/>
                </a:lnTo>
                <a:lnTo>
                  <a:pt x="1244" y="1465"/>
                </a:lnTo>
                <a:lnTo>
                  <a:pt x="1235" y="1475"/>
                </a:lnTo>
                <a:lnTo>
                  <a:pt x="1221" y="1486"/>
                </a:lnTo>
                <a:lnTo>
                  <a:pt x="1221" y="1486"/>
                </a:lnTo>
                <a:lnTo>
                  <a:pt x="1208" y="1492"/>
                </a:lnTo>
                <a:lnTo>
                  <a:pt x="1202" y="1494"/>
                </a:lnTo>
                <a:lnTo>
                  <a:pt x="1197" y="1494"/>
                </a:lnTo>
                <a:lnTo>
                  <a:pt x="1194" y="1494"/>
                </a:lnTo>
                <a:lnTo>
                  <a:pt x="1190" y="1492"/>
                </a:lnTo>
                <a:lnTo>
                  <a:pt x="1187" y="1486"/>
                </a:lnTo>
                <a:lnTo>
                  <a:pt x="1185" y="1480"/>
                </a:lnTo>
                <a:lnTo>
                  <a:pt x="1184" y="1474"/>
                </a:lnTo>
                <a:lnTo>
                  <a:pt x="1185" y="1467"/>
                </a:lnTo>
                <a:lnTo>
                  <a:pt x="1185" y="1467"/>
                </a:lnTo>
                <a:lnTo>
                  <a:pt x="1178" y="1467"/>
                </a:lnTo>
                <a:lnTo>
                  <a:pt x="1173" y="1465"/>
                </a:lnTo>
                <a:lnTo>
                  <a:pt x="1168" y="1462"/>
                </a:lnTo>
                <a:lnTo>
                  <a:pt x="1168" y="1462"/>
                </a:lnTo>
                <a:lnTo>
                  <a:pt x="1165" y="1456"/>
                </a:lnTo>
                <a:lnTo>
                  <a:pt x="1166" y="1453"/>
                </a:lnTo>
                <a:lnTo>
                  <a:pt x="1172" y="1444"/>
                </a:lnTo>
                <a:lnTo>
                  <a:pt x="1172" y="1444"/>
                </a:lnTo>
                <a:lnTo>
                  <a:pt x="1173" y="1441"/>
                </a:lnTo>
                <a:lnTo>
                  <a:pt x="1173" y="1438"/>
                </a:lnTo>
                <a:lnTo>
                  <a:pt x="1166" y="1426"/>
                </a:lnTo>
                <a:lnTo>
                  <a:pt x="1166" y="1426"/>
                </a:lnTo>
                <a:lnTo>
                  <a:pt x="1161" y="1414"/>
                </a:lnTo>
                <a:lnTo>
                  <a:pt x="1158" y="1402"/>
                </a:lnTo>
                <a:lnTo>
                  <a:pt x="1154" y="1386"/>
                </a:lnTo>
                <a:lnTo>
                  <a:pt x="1154" y="1386"/>
                </a:lnTo>
                <a:lnTo>
                  <a:pt x="1151" y="1326"/>
                </a:lnTo>
                <a:lnTo>
                  <a:pt x="1151" y="1326"/>
                </a:lnTo>
                <a:lnTo>
                  <a:pt x="1137" y="1343"/>
                </a:lnTo>
                <a:lnTo>
                  <a:pt x="1125" y="1355"/>
                </a:lnTo>
                <a:lnTo>
                  <a:pt x="1120" y="1357"/>
                </a:lnTo>
                <a:lnTo>
                  <a:pt x="1119" y="1357"/>
                </a:lnTo>
                <a:lnTo>
                  <a:pt x="1119" y="1357"/>
                </a:lnTo>
                <a:lnTo>
                  <a:pt x="1115" y="1352"/>
                </a:lnTo>
                <a:lnTo>
                  <a:pt x="1113" y="1345"/>
                </a:lnTo>
                <a:lnTo>
                  <a:pt x="1112" y="1343"/>
                </a:lnTo>
                <a:lnTo>
                  <a:pt x="1110" y="1342"/>
                </a:lnTo>
                <a:lnTo>
                  <a:pt x="1108" y="1343"/>
                </a:lnTo>
                <a:lnTo>
                  <a:pt x="1103" y="1345"/>
                </a:lnTo>
                <a:lnTo>
                  <a:pt x="1103" y="1345"/>
                </a:lnTo>
                <a:lnTo>
                  <a:pt x="1093" y="1350"/>
                </a:lnTo>
                <a:lnTo>
                  <a:pt x="1083" y="1352"/>
                </a:lnTo>
                <a:lnTo>
                  <a:pt x="1072" y="1350"/>
                </a:lnTo>
                <a:lnTo>
                  <a:pt x="1069" y="1348"/>
                </a:lnTo>
                <a:lnTo>
                  <a:pt x="1064" y="1345"/>
                </a:lnTo>
                <a:lnTo>
                  <a:pt x="1064" y="1345"/>
                </a:lnTo>
                <a:lnTo>
                  <a:pt x="1057" y="1337"/>
                </a:lnTo>
                <a:lnTo>
                  <a:pt x="1050" y="1328"/>
                </a:lnTo>
                <a:lnTo>
                  <a:pt x="1045" y="1321"/>
                </a:lnTo>
                <a:lnTo>
                  <a:pt x="1041" y="1319"/>
                </a:lnTo>
                <a:lnTo>
                  <a:pt x="1038" y="1321"/>
                </a:lnTo>
                <a:lnTo>
                  <a:pt x="1038" y="1321"/>
                </a:lnTo>
                <a:lnTo>
                  <a:pt x="1033" y="1321"/>
                </a:lnTo>
                <a:lnTo>
                  <a:pt x="1026" y="1319"/>
                </a:lnTo>
                <a:lnTo>
                  <a:pt x="1007" y="1311"/>
                </a:lnTo>
                <a:lnTo>
                  <a:pt x="992" y="1301"/>
                </a:lnTo>
                <a:lnTo>
                  <a:pt x="985" y="1295"/>
                </a:lnTo>
                <a:lnTo>
                  <a:pt x="981" y="1290"/>
                </a:lnTo>
                <a:lnTo>
                  <a:pt x="981" y="1290"/>
                </a:lnTo>
                <a:lnTo>
                  <a:pt x="980" y="1280"/>
                </a:lnTo>
                <a:lnTo>
                  <a:pt x="976" y="1278"/>
                </a:lnTo>
                <a:lnTo>
                  <a:pt x="971" y="1273"/>
                </a:lnTo>
                <a:lnTo>
                  <a:pt x="971" y="1273"/>
                </a:lnTo>
                <a:lnTo>
                  <a:pt x="966" y="1270"/>
                </a:lnTo>
                <a:lnTo>
                  <a:pt x="963" y="1266"/>
                </a:lnTo>
                <a:lnTo>
                  <a:pt x="957" y="1254"/>
                </a:lnTo>
                <a:lnTo>
                  <a:pt x="952" y="1242"/>
                </a:lnTo>
                <a:lnTo>
                  <a:pt x="947" y="1232"/>
                </a:lnTo>
                <a:lnTo>
                  <a:pt x="947" y="1232"/>
                </a:lnTo>
                <a:lnTo>
                  <a:pt x="940" y="1220"/>
                </a:lnTo>
                <a:lnTo>
                  <a:pt x="934" y="1205"/>
                </a:lnTo>
                <a:lnTo>
                  <a:pt x="927" y="1191"/>
                </a:lnTo>
                <a:lnTo>
                  <a:pt x="923" y="1186"/>
                </a:lnTo>
                <a:lnTo>
                  <a:pt x="923" y="1186"/>
                </a:lnTo>
                <a:lnTo>
                  <a:pt x="922" y="1182"/>
                </a:lnTo>
                <a:lnTo>
                  <a:pt x="920" y="1177"/>
                </a:lnTo>
                <a:lnTo>
                  <a:pt x="915" y="1160"/>
                </a:lnTo>
                <a:lnTo>
                  <a:pt x="906" y="1140"/>
                </a:lnTo>
                <a:lnTo>
                  <a:pt x="903" y="1131"/>
                </a:lnTo>
                <a:lnTo>
                  <a:pt x="899" y="1126"/>
                </a:lnTo>
                <a:lnTo>
                  <a:pt x="899" y="1126"/>
                </a:lnTo>
                <a:lnTo>
                  <a:pt x="889" y="1116"/>
                </a:lnTo>
                <a:lnTo>
                  <a:pt x="882" y="1102"/>
                </a:lnTo>
                <a:lnTo>
                  <a:pt x="875" y="1088"/>
                </a:lnTo>
                <a:lnTo>
                  <a:pt x="874" y="1078"/>
                </a:lnTo>
                <a:lnTo>
                  <a:pt x="874" y="1078"/>
                </a:lnTo>
                <a:lnTo>
                  <a:pt x="872" y="1066"/>
                </a:lnTo>
                <a:lnTo>
                  <a:pt x="868" y="1045"/>
                </a:lnTo>
                <a:lnTo>
                  <a:pt x="863" y="1020"/>
                </a:lnTo>
                <a:lnTo>
                  <a:pt x="863" y="1020"/>
                </a:lnTo>
                <a:lnTo>
                  <a:pt x="855" y="1050"/>
                </a:lnTo>
                <a:lnTo>
                  <a:pt x="836" y="1121"/>
                </a:lnTo>
                <a:lnTo>
                  <a:pt x="826" y="1160"/>
                </a:lnTo>
                <a:lnTo>
                  <a:pt x="817" y="1199"/>
                </a:lnTo>
                <a:lnTo>
                  <a:pt x="812" y="1230"/>
                </a:lnTo>
                <a:lnTo>
                  <a:pt x="812" y="1244"/>
                </a:lnTo>
                <a:lnTo>
                  <a:pt x="812" y="1253"/>
                </a:lnTo>
                <a:lnTo>
                  <a:pt x="812" y="1253"/>
                </a:lnTo>
                <a:lnTo>
                  <a:pt x="819" y="1280"/>
                </a:lnTo>
                <a:lnTo>
                  <a:pt x="826" y="1302"/>
                </a:lnTo>
                <a:lnTo>
                  <a:pt x="834" y="1318"/>
                </a:lnTo>
                <a:lnTo>
                  <a:pt x="839" y="1323"/>
                </a:lnTo>
                <a:lnTo>
                  <a:pt x="843" y="1326"/>
                </a:lnTo>
                <a:lnTo>
                  <a:pt x="843" y="1326"/>
                </a:lnTo>
                <a:lnTo>
                  <a:pt x="875" y="1338"/>
                </a:lnTo>
                <a:lnTo>
                  <a:pt x="894" y="1345"/>
                </a:lnTo>
                <a:lnTo>
                  <a:pt x="908" y="1352"/>
                </a:lnTo>
                <a:lnTo>
                  <a:pt x="908" y="1352"/>
                </a:lnTo>
                <a:lnTo>
                  <a:pt x="918" y="1360"/>
                </a:lnTo>
                <a:lnTo>
                  <a:pt x="927" y="1372"/>
                </a:lnTo>
                <a:lnTo>
                  <a:pt x="934" y="1383"/>
                </a:lnTo>
                <a:lnTo>
                  <a:pt x="934" y="1386"/>
                </a:lnTo>
                <a:lnTo>
                  <a:pt x="934" y="1388"/>
                </a:lnTo>
                <a:lnTo>
                  <a:pt x="934" y="1388"/>
                </a:lnTo>
                <a:lnTo>
                  <a:pt x="916" y="1383"/>
                </a:lnTo>
                <a:lnTo>
                  <a:pt x="908" y="1379"/>
                </a:lnTo>
                <a:lnTo>
                  <a:pt x="903" y="1379"/>
                </a:lnTo>
                <a:lnTo>
                  <a:pt x="903" y="1379"/>
                </a:lnTo>
                <a:lnTo>
                  <a:pt x="901" y="1381"/>
                </a:lnTo>
                <a:lnTo>
                  <a:pt x="899" y="1381"/>
                </a:lnTo>
                <a:lnTo>
                  <a:pt x="899" y="1384"/>
                </a:lnTo>
                <a:lnTo>
                  <a:pt x="901" y="1395"/>
                </a:lnTo>
                <a:lnTo>
                  <a:pt x="901" y="1395"/>
                </a:lnTo>
                <a:lnTo>
                  <a:pt x="906" y="1405"/>
                </a:lnTo>
                <a:lnTo>
                  <a:pt x="908" y="1414"/>
                </a:lnTo>
                <a:lnTo>
                  <a:pt x="908" y="1419"/>
                </a:lnTo>
                <a:lnTo>
                  <a:pt x="908" y="1419"/>
                </a:lnTo>
                <a:lnTo>
                  <a:pt x="904" y="1414"/>
                </a:lnTo>
                <a:lnTo>
                  <a:pt x="898" y="1402"/>
                </a:lnTo>
                <a:lnTo>
                  <a:pt x="892" y="1398"/>
                </a:lnTo>
                <a:lnTo>
                  <a:pt x="889" y="1396"/>
                </a:lnTo>
                <a:lnTo>
                  <a:pt x="887" y="1396"/>
                </a:lnTo>
                <a:lnTo>
                  <a:pt x="886" y="1396"/>
                </a:lnTo>
                <a:lnTo>
                  <a:pt x="886" y="1403"/>
                </a:lnTo>
                <a:lnTo>
                  <a:pt x="886" y="1403"/>
                </a:lnTo>
                <a:lnTo>
                  <a:pt x="886" y="1417"/>
                </a:lnTo>
                <a:lnTo>
                  <a:pt x="886" y="1429"/>
                </a:lnTo>
                <a:lnTo>
                  <a:pt x="886" y="1432"/>
                </a:lnTo>
                <a:lnTo>
                  <a:pt x="884" y="1436"/>
                </a:lnTo>
                <a:lnTo>
                  <a:pt x="882" y="1438"/>
                </a:lnTo>
                <a:lnTo>
                  <a:pt x="879" y="1438"/>
                </a:lnTo>
                <a:lnTo>
                  <a:pt x="879" y="1438"/>
                </a:lnTo>
                <a:lnTo>
                  <a:pt x="868" y="1434"/>
                </a:lnTo>
                <a:lnTo>
                  <a:pt x="860" y="1431"/>
                </a:lnTo>
                <a:lnTo>
                  <a:pt x="850" y="1422"/>
                </a:lnTo>
                <a:lnTo>
                  <a:pt x="850" y="1422"/>
                </a:lnTo>
                <a:lnTo>
                  <a:pt x="844" y="1443"/>
                </a:lnTo>
                <a:lnTo>
                  <a:pt x="844" y="1443"/>
                </a:lnTo>
                <a:lnTo>
                  <a:pt x="843" y="1443"/>
                </a:lnTo>
                <a:lnTo>
                  <a:pt x="839" y="1439"/>
                </a:lnTo>
                <a:lnTo>
                  <a:pt x="834" y="1436"/>
                </a:lnTo>
                <a:lnTo>
                  <a:pt x="827" y="1434"/>
                </a:lnTo>
                <a:lnTo>
                  <a:pt x="827" y="1434"/>
                </a:lnTo>
                <a:lnTo>
                  <a:pt x="824" y="1436"/>
                </a:lnTo>
                <a:lnTo>
                  <a:pt x="819" y="1438"/>
                </a:lnTo>
                <a:lnTo>
                  <a:pt x="807" y="1436"/>
                </a:lnTo>
                <a:lnTo>
                  <a:pt x="779" y="1431"/>
                </a:lnTo>
                <a:lnTo>
                  <a:pt x="779" y="1431"/>
                </a:lnTo>
                <a:lnTo>
                  <a:pt x="749" y="1424"/>
                </a:lnTo>
                <a:lnTo>
                  <a:pt x="726" y="1417"/>
                </a:lnTo>
                <a:lnTo>
                  <a:pt x="718" y="1414"/>
                </a:lnTo>
                <a:lnTo>
                  <a:pt x="711" y="1410"/>
                </a:lnTo>
                <a:lnTo>
                  <a:pt x="704" y="1407"/>
                </a:lnTo>
                <a:lnTo>
                  <a:pt x="701" y="1400"/>
                </a:lnTo>
                <a:lnTo>
                  <a:pt x="701" y="1400"/>
                </a:lnTo>
                <a:lnTo>
                  <a:pt x="692" y="1388"/>
                </a:lnTo>
                <a:lnTo>
                  <a:pt x="683" y="1376"/>
                </a:lnTo>
                <a:lnTo>
                  <a:pt x="673" y="1367"/>
                </a:lnTo>
                <a:lnTo>
                  <a:pt x="663" y="1360"/>
                </a:lnTo>
                <a:lnTo>
                  <a:pt x="663" y="1360"/>
                </a:lnTo>
                <a:lnTo>
                  <a:pt x="646" y="1357"/>
                </a:lnTo>
                <a:lnTo>
                  <a:pt x="618" y="1354"/>
                </a:lnTo>
                <a:lnTo>
                  <a:pt x="586" y="1350"/>
                </a:lnTo>
                <a:lnTo>
                  <a:pt x="591" y="1323"/>
                </a:lnTo>
                <a:lnTo>
                  <a:pt x="581" y="1321"/>
                </a:lnTo>
                <a:lnTo>
                  <a:pt x="581" y="1321"/>
                </a:lnTo>
                <a:lnTo>
                  <a:pt x="586" y="1302"/>
                </a:lnTo>
                <a:lnTo>
                  <a:pt x="589" y="1290"/>
                </a:lnTo>
                <a:lnTo>
                  <a:pt x="591" y="1287"/>
                </a:lnTo>
                <a:lnTo>
                  <a:pt x="589" y="1285"/>
                </a:lnTo>
                <a:lnTo>
                  <a:pt x="589" y="1285"/>
                </a:lnTo>
                <a:lnTo>
                  <a:pt x="586" y="1285"/>
                </a:lnTo>
                <a:lnTo>
                  <a:pt x="577" y="1285"/>
                </a:lnTo>
                <a:lnTo>
                  <a:pt x="555" y="1280"/>
                </a:lnTo>
                <a:lnTo>
                  <a:pt x="521" y="1271"/>
                </a:lnTo>
                <a:lnTo>
                  <a:pt x="521" y="1271"/>
                </a:lnTo>
                <a:lnTo>
                  <a:pt x="514" y="1270"/>
                </a:lnTo>
                <a:lnTo>
                  <a:pt x="505" y="1266"/>
                </a:lnTo>
                <a:lnTo>
                  <a:pt x="500" y="1265"/>
                </a:lnTo>
                <a:lnTo>
                  <a:pt x="497" y="1261"/>
                </a:lnTo>
                <a:lnTo>
                  <a:pt x="495" y="1258"/>
                </a:lnTo>
                <a:lnTo>
                  <a:pt x="497" y="1254"/>
                </a:lnTo>
                <a:lnTo>
                  <a:pt x="497" y="1254"/>
                </a:lnTo>
                <a:lnTo>
                  <a:pt x="505" y="1237"/>
                </a:lnTo>
                <a:lnTo>
                  <a:pt x="505" y="1234"/>
                </a:lnTo>
                <a:lnTo>
                  <a:pt x="505" y="1232"/>
                </a:lnTo>
                <a:lnTo>
                  <a:pt x="504" y="1232"/>
                </a:lnTo>
                <a:lnTo>
                  <a:pt x="500" y="1232"/>
                </a:lnTo>
                <a:lnTo>
                  <a:pt x="500" y="1232"/>
                </a:lnTo>
                <a:lnTo>
                  <a:pt x="495" y="1234"/>
                </a:lnTo>
                <a:lnTo>
                  <a:pt x="492" y="1234"/>
                </a:lnTo>
                <a:lnTo>
                  <a:pt x="490" y="1232"/>
                </a:lnTo>
                <a:lnTo>
                  <a:pt x="488" y="1229"/>
                </a:lnTo>
                <a:lnTo>
                  <a:pt x="486" y="1223"/>
                </a:lnTo>
                <a:lnTo>
                  <a:pt x="486" y="1220"/>
                </a:lnTo>
                <a:lnTo>
                  <a:pt x="486" y="1220"/>
                </a:lnTo>
                <a:lnTo>
                  <a:pt x="492" y="1213"/>
                </a:lnTo>
                <a:lnTo>
                  <a:pt x="500" y="1203"/>
                </a:lnTo>
                <a:lnTo>
                  <a:pt x="507" y="1193"/>
                </a:lnTo>
                <a:lnTo>
                  <a:pt x="509" y="1191"/>
                </a:lnTo>
                <a:lnTo>
                  <a:pt x="507" y="1189"/>
                </a:lnTo>
                <a:lnTo>
                  <a:pt x="507" y="1189"/>
                </a:lnTo>
                <a:lnTo>
                  <a:pt x="504" y="1187"/>
                </a:lnTo>
                <a:lnTo>
                  <a:pt x="502" y="1186"/>
                </a:lnTo>
                <a:lnTo>
                  <a:pt x="500" y="1175"/>
                </a:lnTo>
                <a:lnTo>
                  <a:pt x="497" y="1167"/>
                </a:lnTo>
                <a:lnTo>
                  <a:pt x="495" y="1164"/>
                </a:lnTo>
                <a:lnTo>
                  <a:pt x="492" y="1162"/>
                </a:lnTo>
                <a:lnTo>
                  <a:pt x="492" y="1162"/>
                </a:lnTo>
                <a:lnTo>
                  <a:pt x="490" y="1160"/>
                </a:lnTo>
                <a:lnTo>
                  <a:pt x="490" y="1155"/>
                </a:lnTo>
                <a:lnTo>
                  <a:pt x="493" y="1143"/>
                </a:lnTo>
                <a:lnTo>
                  <a:pt x="497" y="1129"/>
                </a:lnTo>
                <a:lnTo>
                  <a:pt x="497" y="1126"/>
                </a:lnTo>
                <a:lnTo>
                  <a:pt x="497" y="1124"/>
                </a:lnTo>
                <a:lnTo>
                  <a:pt x="497" y="1124"/>
                </a:lnTo>
                <a:lnTo>
                  <a:pt x="495" y="1122"/>
                </a:lnTo>
                <a:lnTo>
                  <a:pt x="497" y="1116"/>
                </a:lnTo>
                <a:lnTo>
                  <a:pt x="505" y="1095"/>
                </a:lnTo>
                <a:lnTo>
                  <a:pt x="514" y="1069"/>
                </a:lnTo>
                <a:lnTo>
                  <a:pt x="514" y="1069"/>
                </a:lnTo>
                <a:lnTo>
                  <a:pt x="514" y="1071"/>
                </a:lnTo>
                <a:lnTo>
                  <a:pt x="512" y="1069"/>
                </a:lnTo>
                <a:lnTo>
                  <a:pt x="510" y="1064"/>
                </a:lnTo>
                <a:lnTo>
                  <a:pt x="504" y="1045"/>
                </a:lnTo>
                <a:lnTo>
                  <a:pt x="498" y="1026"/>
                </a:lnTo>
                <a:lnTo>
                  <a:pt x="495" y="1021"/>
                </a:lnTo>
                <a:lnTo>
                  <a:pt x="495" y="1021"/>
                </a:lnTo>
                <a:lnTo>
                  <a:pt x="493" y="1021"/>
                </a:lnTo>
                <a:lnTo>
                  <a:pt x="493" y="1021"/>
                </a:lnTo>
                <a:lnTo>
                  <a:pt x="493" y="1021"/>
                </a:lnTo>
                <a:lnTo>
                  <a:pt x="492" y="1021"/>
                </a:lnTo>
                <a:lnTo>
                  <a:pt x="488" y="1018"/>
                </a:lnTo>
                <a:lnTo>
                  <a:pt x="478" y="1002"/>
                </a:lnTo>
                <a:lnTo>
                  <a:pt x="468" y="987"/>
                </a:lnTo>
                <a:lnTo>
                  <a:pt x="462" y="979"/>
                </a:lnTo>
                <a:lnTo>
                  <a:pt x="462" y="979"/>
                </a:lnTo>
                <a:lnTo>
                  <a:pt x="461" y="972"/>
                </a:lnTo>
                <a:lnTo>
                  <a:pt x="457" y="956"/>
                </a:lnTo>
                <a:lnTo>
                  <a:pt x="454" y="943"/>
                </a:lnTo>
                <a:lnTo>
                  <a:pt x="452" y="937"/>
                </a:lnTo>
                <a:lnTo>
                  <a:pt x="450" y="937"/>
                </a:lnTo>
                <a:lnTo>
                  <a:pt x="449" y="939"/>
                </a:lnTo>
                <a:lnTo>
                  <a:pt x="449" y="939"/>
                </a:lnTo>
                <a:lnTo>
                  <a:pt x="444" y="939"/>
                </a:lnTo>
                <a:lnTo>
                  <a:pt x="440" y="937"/>
                </a:lnTo>
                <a:lnTo>
                  <a:pt x="428" y="931"/>
                </a:lnTo>
                <a:lnTo>
                  <a:pt x="420" y="920"/>
                </a:lnTo>
                <a:lnTo>
                  <a:pt x="416" y="919"/>
                </a:lnTo>
                <a:lnTo>
                  <a:pt x="413" y="917"/>
                </a:lnTo>
                <a:lnTo>
                  <a:pt x="413" y="917"/>
                </a:lnTo>
                <a:lnTo>
                  <a:pt x="411" y="917"/>
                </a:lnTo>
                <a:lnTo>
                  <a:pt x="408" y="915"/>
                </a:lnTo>
                <a:lnTo>
                  <a:pt x="397" y="907"/>
                </a:lnTo>
                <a:lnTo>
                  <a:pt x="385" y="900"/>
                </a:lnTo>
                <a:lnTo>
                  <a:pt x="382" y="898"/>
                </a:lnTo>
                <a:lnTo>
                  <a:pt x="377" y="898"/>
                </a:lnTo>
                <a:lnTo>
                  <a:pt x="377" y="898"/>
                </a:lnTo>
                <a:lnTo>
                  <a:pt x="373" y="898"/>
                </a:lnTo>
                <a:lnTo>
                  <a:pt x="370" y="896"/>
                </a:lnTo>
                <a:lnTo>
                  <a:pt x="363" y="893"/>
                </a:lnTo>
                <a:lnTo>
                  <a:pt x="355" y="891"/>
                </a:lnTo>
                <a:lnTo>
                  <a:pt x="351" y="891"/>
                </a:lnTo>
                <a:lnTo>
                  <a:pt x="348" y="893"/>
                </a:lnTo>
                <a:lnTo>
                  <a:pt x="348" y="893"/>
                </a:lnTo>
                <a:lnTo>
                  <a:pt x="346" y="893"/>
                </a:lnTo>
                <a:lnTo>
                  <a:pt x="343" y="891"/>
                </a:lnTo>
                <a:lnTo>
                  <a:pt x="334" y="884"/>
                </a:lnTo>
                <a:lnTo>
                  <a:pt x="312" y="859"/>
                </a:lnTo>
                <a:lnTo>
                  <a:pt x="288" y="833"/>
                </a:lnTo>
                <a:lnTo>
                  <a:pt x="277" y="823"/>
                </a:lnTo>
                <a:lnTo>
                  <a:pt x="269" y="817"/>
                </a:lnTo>
                <a:lnTo>
                  <a:pt x="269" y="817"/>
                </a:lnTo>
                <a:lnTo>
                  <a:pt x="260" y="814"/>
                </a:lnTo>
                <a:lnTo>
                  <a:pt x="253" y="811"/>
                </a:lnTo>
                <a:lnTo>
                  <a:pt x="248" y="809"/>
                </a:lnTo>
                <a:lnTo>
                  <a:pt x="245" y="809"/>
                </a:lnTo>
                <a:lnTo>
                  <a:pt x="245" y="809"/>
                </a:lnTo>
                <a:lnTo>
                  <a:pt x="224" y="824"/>
                </a:lnTo>
                <a:lnTo>
                  <a:pt x="224" y="824"/>
                </a:lnTo>
                <a:lnTo>
                  <a:pt x="231" y="841"/>
                </a:lnTo>
                <a:lnTo>
                  <a:pt x="236" y="855"/>
                </a:lnTo>
                <a:lnTo>
                  <a:pt x="238" y="865"/>
                </a:lnTo>
                <a:lnTo>
                  <a:pt x="238" y="865"/>
                </a:lnTo>
                <a:lnTo>
                  <a:pt x="238" y="872"/>
                </a:lnTo>
                <a:lnTo>
                  <a:pt x="236" y="877"/>
                </a:lnTo>
                <a:lnTo>
                  <a:pt x="233" y="881"/>
                </a:lnTo>
                <a:lnTo>
                  <a:pt x="226" y="883"/>
                </a:lnTo>
                <a:lnTo>
                  <a:pt x="226" y="883"/>
                </a:lnTo>
                <a:lnTo>
                  <a:pt x="217" y="883"/>
                </a:lnTo>
                <a:lnTo>
                  <a:pt x="211" y="879"/>
                </a:lnTo>
                <a:lnTo>
                  <a:pt x="206" y="879"/>
                </a:lnTo>
                <a:lnTo>
                  <a:pt x="204" y="879"/>
                </a:lnTo>
                <a:lnTo>
                  <a:pt x="202" y="883"/>
                </a:lnTo>
                <a:lnTo>
                  <a:pt x="202" y="883"/>
                </a:lnTo>
                <a:lnTo>
                  <a:pt x="200" y="889"/>
                </a:lnTo>
                <a:lnTo>
                  <a:pt x="197" y="898"/>
                </a:lnTo>
                <a:lnTo>
                  <a:pt x="194" y="903"/>
                </a:lnTo>
                <a:lnTo>
                  <a:pt x="190" y="905"/>
                </a:lnTo>
                <a:lnTo>
                  <a:pt x="187" y="905"/>
                </a:lnTo>
                <a:lnTo>
                  <a:pt x="187" y="905"/>
                </a:lnTo>
                <a:lnTo>
                  <a:pt x="183" y="905"/>
                </a:lnTo>
                <a:lnTo>
                  <a:pt x="180" y="901"/>
                </a:lnTo>
                <a:lnTo>
                  <a:pt x="176" y="896"/>
                </a:lnTo>
                <a:lnTo>
                  <a:pt x="171" y="886"/>
                </a:lnTo>
                <a:lnTo>
                  <a:pt x="171" y="886"/>
                </a:lnTo>
                <a:lnTo>
                  <a:pt x="171" y="889"/>
                </a:lnTo>
                <a:lnTo>
                  <a:pt x="170" y="896"/>
                </a:lnTo>
                <a:lnTo>
                  <a:pt x="168" y="900"/>
                </a:lnTo>
                <a:lnTo>
                  <a:pt x="164" y="903"/>
                </a:lnTo>
                <a:lnTo>
                  <a:pt x="159" y="907"/>
                </a:lnTo>
                <a:lnTo>
                  <a:pt x="152" y="907"/>
                </a:lnTo>
                <a:lnTo>
                  <a:pt x="152" y="907"/>
                </a:lnTo>
                <a:lnTo>
                  <a:pt x="140" y="907"/>
                </a:lnTo>
                <a:lnTo>
                  <a:pt x="130" y="903"/>
                </a:lnTo>
                <a:lnTo>
                  <a:pt x="125" y="900"/>
                </a:lnTo>
                <a:lnTo>
                  <a:pt x="122" y="898"/>
                </a:lnTo>
                <a:lnTo>
                  <a:pt x="122" y="898"/>
                </a:lnTo>
                <a:lnTo>
                  <a:pt x="122" y="900"/>
                </a:lnTo>
                <a:lnTo>
                  <a:pt x="122" y="903"/>
                </a:lnTo>
                <a:lnTo>
                  <a:pt x="120" y="905"/>
                </a:lnTo>
                <a:lnTo>
                  <a:pt x="116" y="905"/>
                </a:lnTo>
                <a:lnTo>
                  <a:pt x="113" y="905"/>
                </a:lnTo>
                <a:lnTo>
                  <a:pt x="106" y="903"/>
                </a:lnTo>
                <a:lnTo>
                  <a:pt x="96" y="900"/>
                </a:lnTo>
                <a:lnTo>
                  <a:pt x="96" y="900"/>
                </a:lnTo>
                <a:lnTo>
                  <a:pt x="87" y="895"/>
                </a:lnTo>
                <a:lnTo>
                  <a:pt x="80" y="889"/>
                </a:lnTo>
                <a:lnTo>
                  <a:pt x="75" y="884"/>
                </a:lnTo>
                <a:lnTo>
                  <a:pt x="72" y="879"/>
                </a:lnTo>
                <a:lnTo>
                  <a:pt x="65" y="867"/>
                </a:lnTo>
                <a:lnTo>
                  <a:pt x="58" y="860"/>
                </a:lnTo>
                <a:lnTo>
                  <a:pt x="50" y="853"/>
                </a:lnTo>
                <a:lnTo>
                  <a:pt x="50" y="853"/>
                </a:lnTo>
                <a:lnTo>
                  <a:pt x="39" y="847"/>
                </a:lnTo>
                <a:lnTo>
                  <a:pt x="31" y="843"/>
                </a:lnTo>
                <a:lnTo>
                  <a:pt x="14" y="838"/>
                </a:lnTo>
                <a:lnTo>
                  <a:pt x="9" y="835"/>
                </a:lnTo>
                <a:lnTo>
                  <a:pt x="3" y="829"/>
                </a:lnTo>
                <a:lnTo>
                  <a:pt x="2" y="819"/>
                </a:lnTo>
                <a:lnTo>
                  <a:pt x="0" y="806"/>
                </a:lnTo>
                <a:lnTo>
                  <a:pt x="0" y="806"/>
                </a:lnTo>
                <a:lnTo>
                  <a:pt x="2" y="795"/>
                </a:lnTo>
                <a:lnTo>
                  <a:pt x="5" y="785"/>
                </a:lnTo>
                <a:lnTo>
                  <a:pt x="14" y="758"/>
                </a:lnTo>
                <a:lnTo>
                  <a:pt x="26" y="725"/>
                </a:lnTo>
                <a:lnTo>
                  <a:pt x="41" y="694"/>
                </a:lnTo>
                <a:lnTo>
                  <a:pt x="68" y="639"/>
                </a:lnTo>
                <a:lnTo>
                  <a:pt x="80" y="614"/>
                </a:lnTo>
                <a:lnTo>
                  <a:pt x="80" y="614"/>
                </a:lnTo>
                <a:lnTo>
                  <a:pt x="75" y="597"/>
                </a:lnTo>
                <a:lnTo>
                  <a:pt x="63" y="561"/>
                </a:lnTo>
                <a:lnTo>
                  <a:pt x="51" y="523"/>
                </a:lnTo>
                <a:lnTo>
                  <a:pt x="48" y="511"/>
                </a:lnTo>
                <a:lnTo>
                  <a:pt x="48" y="507"/>
                </a:lnTo>
                <a:lnTo>
                  <a:pt x="50" y="506"/>
                </a:lnTo>
                <a:lnTo>
                  <a:pt x="50" y="506"/>
                </a:lnTo>
                <a:lnTo>
                  <a:pt x="51" y="504"/>
                </a:lnTo>
                <a:lnTo>
                  <a:pt x="53" y="497"/>
                </a:lnTo>
                <a:lnTo>
                  <a:pt x="56" y="482"/>
                </a:lnTo>
                <a:lnTo>
                  <a:pt x="58" y="465"/>
                </a:lnTo>
                <a:lnTo>
                  <a:pt x="58" y="459"/>
                </a:lnTo>
                <a:lnTo>
                  <a:pt x="60" y="456"/>
                </a:lnTo>
                <a:lnTo>
                  <a:pt x="60" y="456"/>
                </a:lnTo>
                <a:lnTo>
                  <a:pt x="63" y="449"/>
                </a:lnTo>
                <a:lnTo>
                  <a:pt x="68" y="437"/>
                </a:lnTo>
                <a:lnTo>
                  <a:pt x="75" y="424"/>
                </a:lnTo>
                <a:lnTo>
                  <a:pt x="80" y="418"/>
                </a:lnTo>
                <a:lnTo>
                  <a:pt x="86" y="413"/>
                </a:lnTo>
                <a:lnTo>
                  <a:pt x="86" y="413"/>
                </a:lnTo>
                <a:lnTo>
                  <a:pt x="89" y="410"/>
                </a:lnTo>
                <a:lnTo>
                  <a:pt x="91" y="405"/>
                </a:lnTo>
                <a:lnTo>
                  <a:pt x="91" y="400"/>
                </a:lnTo>
                <a:lnTo>
                  <a:pt x="89" y="393"/>
                </a:lnTo>
                <a:lnTo>
                  <a:pt x="89" y="388"/>
                </a:lnTo>
                <a:lnTo>
                  <a:pt x="89" y="382"/>
                </a:lnTo>
                <a:lnTo>
                  <a:pt x="91" y="377"/>
                </a:lnTo>
                <a:lnTo>
                  <a:pt x="98" y="376"/>
                </a:lnTo>
                <a:lnTo>
                  <a:pt x="98" y="376"/>
                </a:lnTo>
                <a:lnTo>
                  <a:pt x="101" y="372"/>
                </a:lnTo>
                <a:lnTo>
                  <a:pt x="106" y="367"/>
                </a:lnTo>
                <a:lnTo>
                  <a:pt x="116" y="353"/>
                </a:lnTo>
                <a:lnTo>
                  <a:pt x="128" y="333"/>
                </a:lnTo>
                <a:lnTo>
                  <a:pt x="140" y="309"/>
                </a:lnTo>
                <a:lnTo>
                  <a:pt x="161" y="268"/>
                </a:lnTo>
                <a:lnTo>
                  <a:pt x="170" y="249"/>
                </a:lnTo>
                <a:lnTo>
                  <a:pt x="170" y="249"/>
                </a:lnTo>
                <a:lnTo>
                  <a:pt x="209" y="191"/>
                </a:lnTo>
                <a:lnTo>
                  <a:pt x="209" y="191"/>
                </a:lnTo>
                <a:lnTo>
                  <a:pt x="212" y="177"/>
                </a:lnTo>
                <a:lnTo>
                  <a:pt x="217" y="158"/>
                </a:lnTo>
                <a:lnTo>
                  <a:pt x="223" y="148"/>
                </a:lnTo>
                <a:lnTo>
                  <a:pt x="229" y="137"/>
                </a:lnTo>
                <a:lnTo>
                  <a:pt x="236" y="129"/>
                </a:lnTo>
                <a:lnTo>
                  <a:pt x="247" y="122"/>
                </a:lnTo>
                <a:lnTo>
                  <a:pt x="247" y="122"/>
                </a:lnTo>
                <a:lnTo>
                  <a:pt x="259" y="117"/>
                </a:lnTo>
                <a:lnTo>
                  <a:pt x="269" y="108"/>
                </a:lnTo>
                <a:lnTo>
                  <a:pt x="277" y="98"/>
                </a:lnTo>
                <a:lnTo>
                  <a:pt x="286" y="89"/>
                </a:lnTo>
                <a:lnTo>
                  <a:pt x="301" y="71"/>
                </a:lnTo>
                <a:lnTo>
                  <a:pt x="308" y="66"/>
                </a:lnTo>
                <a:lnTo>
                  <a:pt x="315" y="62"/>
                </a:lnTo>
                <a:lnTo>
                  <a:pt x="315" y="62"/>
                </a:lnTo>
                <a:lnTo>
                  <a:pt x="319" y="60"/>
                </a:lnTo>
                <a:lnTo>
                  <a:pt x="320" y="57"/>
                </a:lnTo>
                <a:lnTo>
                  <a:pt x="320" y="54"/>
                </a:lnTo>
                <a:lnTo>
                  <a:pt x="322" y="50"/>
                </a:lnTo>
                <a:lnTo>
                  <a:pt x="325" y="47"/>
                </a:lnTo>
                <a:lnTo>
                  <a:pt x="336" y="42"/>
                </a:lnTo>
                <a:lnTo>
                  <a:pt x="353" y="36"/>
                </a:lnTo>
                <a:lnTo>
                  <a:pt x="380" y="30"/>
                </a:lnTo>
                <a:lnTo>
                  <a:pt x="380" y="30"/>
                </a:lnTo>
                <a:lnTo>
                  <a:pt x="411" y="24"/>
                </a:lnTo>
                <a:lnTo>
                  <a:pt x="437" y="18"/>
                </a:lnTo>
                <a:lnTo>
                  <a:pt x="480" y="7"/>
                </a:lnTo>
                <a:lnTo>
                  <a:pt x="497" y="4"/>
                </a:lnTo>
                <a:lnTo>
                  <a:pt x="514" y="0"/>
                </a:lnTo>
                <a:lnTo>
                  <a:pt x="529" y="0"/>
                </a:lnTo>
                <a:lnTo>
                  <a:pt x="546" y="2"/>
                </a:lnTo>
                <a:lnTo>
                  <a:pt x="546" y="2"/>
                </a:lnTo>
                <a:lnTo>
                  <a:pt x="565" y="4"/>
                </a:lnTo>
                <a:lnTo>
                  <a:pt x="582" y="4"/>
                </a:lnTo>
                <a:lnTo>
                  <a:pt x="620" y="6"/>
                </a:lnTo>
                <a:lnTo>
                  <a:pt x="639" y="7"/>
                </a:lnTo>
                <a:lnTo>
                  <a:pt x="658" y="12"/>
                </a:lnTo>
                <a:lnTo>
                  <a:pt x="678" y="19"/>
                </a:lnTo>
                <a:lnTo>
                  <a:pt x="699" y="31"/>
                </a:lnTo>
                <a:lnTo>
                  <a:pt x="699" y="31"/>
                </a:lnTo>
                <a:lnTo>
                  <a:pt x="721" y="48"/>
                </a:lnTo>
                <a:lnTo>
                  <a:pt x="743" y="69"/>
                </a:lnTo>
                <a:lnTo>
                  <a:pt x="767" y="95"/>
                </a:lnTo>
                <a:lnTo>
                  <a:pt x="791" y="120"/>
                </a:lnTo>
                <a:lnTo>
                  <a:pt x="834" y="170"/>
                </a:lnTo>
                <a:lnTo>
                  <a:pt x="860" y="206"/>
                </a:lnTo>
                <a:lnTo>
                  <a:pt x="860" y="206"/>
                </a:lnTo>
                <a:lnTo>
                  <a:pt x="875" y="227"/>
                </a:lnTo>
                <a:lnTo>
                  <a:pt x="894" y="245"/>
                </a:lnTo>
                <a:lnTo>
                  <a:pt x="918" y="268"/>
                </a:lnTo>
                <a:lnTo>
                  <a:pt x="954" y="297"/>
                </a:lnTo>
                <a:lnTo>
                  <a:pt x="954" y="297"/>
                </a:lnTo>
                <a:lnTo>
                  <a:pt x="980" y="317"/>
                </a:lnTo>
                <a:lnTo>
                  <a:pt x="1009" y="345"/>
                </a:lnTo>
                <a:lnTo>
                  <a:pt x="1071" y="406"/>
                </a:lnTo>
                <a:lnTo>
                  <a:pt x="1120" y="459"/>
                </a:lnTo>
                <a:lnTo>
                  <a:pt x="1141" y="482"/>
                </a:lnTo>
                <a:lnTo>
                  <a:pt x="1141" y="482"/>
                </a:lnTo>
                <a:lnTo>
                  <a:pt x="1149" y="487"/>
                </a:lnTo>
                <a:lnTo>
                  <a:pt x="1177" y="502"/>
                </a:lnTo>
                <a:lnTo>
                  <a:pt x="1213" y="526"/>
                </a:lnTo>
                <a:lnTo>
                  <a:pt x="1233" y="540"/>
                </a:lnTo>
                <a:lnTo>
                  <a:pt x="1254" y="557"/>
                </a:lnTo>
                <a:lnTo>
                  <a:pt x="1254" y="557"/>
                </a:lnTo>
                <a:lnTo>
                  <a:pt x="1273" y="574"/>
                </a:lnTo>
                <a:lnTo>
                  <a:pt x="1290" y="591"/>
                </a:lnTo>
                <a:lnTo>
                  <a:pt x="1304" y="609"/>
                </a:lnTo>
                <a:lnTo>
                  <a:pt x="1314" y="624"/>
                </a:lnTo>
                <a:lnTo>
                  <a:pt x="1327" y="646"/>
                </a:lnTo>
                <a:lnTo>
                  <a:pt x="1333" y="655"/>
                </a:lnTo>
                <a:lnTo>
                  <a:pt x="1333" y="655"/>
                </a:lnTo>
                <a:close/>
              </a:path>
            </a:pathLst>
          </a:custGeom>
          <a:solidFill>
            <a:schemeClr val="tx1"/>
          </a:solidFill>
          <a:ln w="476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3" name="Freeform 13">
            <a:extLst>
              <a:ext uri="{FF2B5EF4-FFF2-40B4-BE49-F238E27FC236}">
                <a16:creationId xmlns:a16="http://schemas.microsoft.com/office/drawing/2014/main" id="{A7AD1521-34A1-4242-871B-A2AACD91305E}"/>
              </a:ext>
            </a:extLst>
          </p:cNvPr>
          <p:cNvSpPr>
            <a:spLocks/>
          </p:cNvSpPr>
          <p:nvPr/>
        </p:nvSpPr>
        <p:spPr bwMode="auto">
          <a:xfrm>
            <a:off x="793520" y="1594210"/>
            <a:ext cx="2426379" cy="1330529"/>
          </a:xfrm>
          <a:custGeom>
            <a:avLst/>
            <a:gdLst>
              <a:gd name="T0" fmla="*/ 253 w 2377"/>
              <a:gd name="T1" fmla="*/ 375 h 1303"/>
              <a:gd name="T2" fmla="*/ 89 w 2377"/>
              <a:gd name="T3" fmla="*/ 562 h 1303"/>
              <a:gd name="T4" fmla="*/ 7 w 2377"/>
              <a:gd name="T5" fmla="*/ 721 h 1303"/>
              <a:gd name="T6" fmla="*/ 99 w 2377"/>
              <a:gd name="T7" fmla="*/ 767 h 1303"/>
              <a:gd name="T8" fmla="*/ 157 w 2377"/>
              <a:gd name="T9" fmla="*/ 748 h 1303"/>
              <a:gd name="T10" fmla="*/ 123 w 2377"/>
              <a:gd name="T11" fmla="*/ 788 h 1303"/>
              <a:gd name="T12" fmla="*/ 156 w 2377"/>
              <a:gd name="T13" fmla="*/ 812 h 1303"/>
              <a:gd name="T14" fmla="*/ 253 w 2377"/>
              <a:gd name="T15" fmla="*/ 818 h 1303"/>
              <a:gd name="T16" fmla="*/ 313 w 2377"/>
              <a:gd name="T17" fmla="*/ 822 h 1303"/>
              <a:gd name="T18" fmla="*/ 419 w 2377"/>
              <a:gd name="T19" fmla="*/ 822 h 1303"/>
              <a:gd name="T20" fmla="*/ 656 w 2377"/>
              <a:gd name="T21" fmla="*/ 767 h 1303"/>
              <a:gd name="T22" fmla="*/ 616 w 2377"/>
              <a:gd name="T23" fmla="*/ 918 h 1303"/>
              <a:gd name="T24" fmla="*/ 515 w 2377"/>
              <a:gd name="T25" fmla="*/ 1043 h 1303"/>
              <a:gd name="T26" fmla="*/ 598 w 2377"/>
              <a:gd name="T27" fmla="*/ 1231 h 1303"/>
              <a:gd name="T28" fmla="*/ 644 w 2377"/>
              <a:gd name="T29" fmla="*/ 1235 h 1303"/>
              <a:gd name="T30" fmla="*/ 724 w 2377"/>
              <a:gd name="T31" fmla="*/ 1238 h 1303"/>
              <a:gd name="T32" fmla="*/ 795 w 2377"/>
              <a:gd name="T33" fmla="*/ 1255 h 1303"/>
              <a:gd name="T34" fmla="*/ 870 w 2377"/>
              <a:gd name="T35" fmla="*/ 1194 h 1303"/>
              <a:gd name="T36" fmla="*/ 899 w 2377"/>
              <a:gd name="T37" fmla="*/ 1257 h 1303"/>
              <a:gd name="T38" fmla="*/ 937 w 2377"/>
              <a:gd name="T39" fmla="*/ 1281 h 1303"/>
              <a:gd name="T40" fmla="*/ 1021 w 2377"/>
              <a:gd name="T41" fmla="*/ 1266 h 1303"/>
              <a:gd name="T42" fmla="*/ 1159 w 2377"/>
              <a:gd name="T43" fmla="*/ 1200 h 1303"/>
              <a:gd name="T44" fmla="*/ 1216 w 2377"/>
              <a:gd name="T45" fmla="*/ 1166 h 1303"/>
              <a:gd name="T46" fmla="*/ 1291 w 2377"/>
              <a:gd name="T47" fmla="*/ 1125 h 1303"/>
              <a:gd name="T48" fmla="*/ 1348 w 2377"/>
              <a:gd name="T49" fmla="*/ 1038 h 1303"/>
              <a:gd name="T50" fmla="*/ 1344 w 2377"/>
              <a:gd name="T51" fmla="*/ 928 h 1303"/>
              <a:gd name="T52" fmla="*/ 1374 w 2377"/>
              <a:gd name="T53" fmla="*/ 920 h 1303"/>
              <a:gd name="T54" fmla="*/ 1427 w 2377"/>
              <a:gd name="T55" fmla="*/ 902 h 1303"/>
              <a:gd name="T56" fmla="*/ 1473 w 2377"/>
              <a:gd name="T57" fmla="*/ 1003 h 1303"/>
              <a:gd name="T58" fmla="*/ 1469 w 2377"/>
              <a:gd name="T59" fmla="*/ 1074 h 1303"/>
              <a:gd name="T60" fmla="*/ 1490 w 2377"/>
              <a:gd name="T61" fmla="*/ 1175 h 1303"/>
              <a:gd name="T62" fmla="*/ 1344 w 2377"/>
              <a:gd name="T63" fmla="*/ 1250 h 1303"/>
              <a:gd name="T64" fmla="*/ 1362 w 2377"/>
              <a:gd name="T65" fmla="*/ 1301 h 1303"/>
              <a:gd name="T66" fmla="*/ 1702 w 2377"/>
              <a:gd name="T67" fmla="*/ 1276 h 1303"/>
              <a:gd name="T68" fmla="*/ 1756 w 2377"/>
              <a:gd name="T69" fmla="*/ 1176 h 1303"/>
              <a:gd name="T70" fmla="*/ 1778 w 2377"/>
              <a:gd name="T71" fmla="*/ 1128 h 1303"/>
              <a:gd name="T72" fmla="*/ 1785 w 2377"/>
              <a:gd name="T73" fmla="*/ 1002 h 1303"/>
              <a:gd name="T74" fmla="*/ 1841 w 2377"/>
              <a:gd name="T75" fmla="*/ 955 h 1303"/>
              <a:gd name="T76" fmla="*/ 1881 w 2377"/>
              <a:gd name="T77" fmla="*/ 925 h 1303"/>
              <a:gd name="T78" fmla="*/ 2057 w 2377"/>
              <a:gd name="T79" fmla="*/ 1009 h 1303"/>
              <a:gd name="T80" fmla="*/ 2167 w 2377"/>
              <a:gd name="T81" fmla="*/ 1081 h 1303"/>
              <a:gd name="T82" fmla="*/ 2131 w 2377"/>
              <a:gd name="T83" fmla="*/ 1144 h 1303"/>
              <a:gd name="T84" fmla="*/ 2112 w 2377"/>
              <a:gd name="T85" fmla="*/ 1211 h 1303"/>
              <a:gd name="T86" fmla="*/ 2150 w 2377"/>
              <a:gd name="T87" fmla="*/ 1230 h 1303"/>
              <a:gd name="T88" fmla="*/ 2206 w 2377"/>
              <a:gd name="T89" fmla="*/ 1236 h 1303"/>
              <a:gd name="T90" fmla="*/ 2244 w 2377"/>
              <a:gd name="T91" fmla="*/ 1228 h 1303"/>
              <a:gd name="T92" fmla="*/ 2336 w 2377"/>
              <a:gd name="T93" fmla="*/ 1200 h 1303"/>
              <a:gd name="T94" fmla="*/ 2348 w 2377"/>
              <a:gd name="T95" fmla="*/ 1137 h 1303"/>
              <a:gd name="T96" fmla="*/ 2367 w 2377"/>
              <a:gd name="T97" fmla="*/ 1091 h 1303"/>
              <a:gd name="T98" fmla="*/ 2376 w 2377"/>
              <a:gd name="T99" fmla="*/ 998 h 1303"/>
              <a:gd name="T100" fmla="*/ 2362 w 2377"/>
              <a:gd name="T101" fmla="*/ 935 h 1303"/>
              <a:gd name="T102" fmla="*/ 2285 w 2377"/>
              <a:gd name="T103" fmla="*/ 794 h 1303"/>
              <a:gd name="T104" fmla="*/ 2215 w 2377"/>
              <a:gd name="T105" fmla="*/ 639 h 1303"/>
              <a:gd name="T106" fmla="*/ 2156 w 2377"/>
              <a:gd name="T107" fmla="*/ 510 h 1303"/>
              <a:gd name="T108" fmla="*/ 2141 w 2377"/>
              <a:gd name="T109" fmla="*/ 353 h 1303"/>
              <a:gd name="T110" fmla="*/ 2074 w 2377"/>
              <a:gd name="T111" fmla="*/ 236 h 1303"/>
              <a:gd name="T112" fmla="*/ 1654 w 2377"/>
              <a:gd name="T113" fmla="*/ 8 h 1303"/>
              <a:gd name="T114" fmla="*/ 1129 w 2377"/>
              <a:gd name="T115" fmla="*/ 96 h 1303"/>
              <a:gd name="T116" fmla="*/ 805 w 2377"/>
              <a:gd name="T117" fmla="*/ 173 h 1303"/>
              <a:gd name="T118" fmla="*/ 616 w 2377"/>
              <a:gd name="T119" fmla="*/ 245 h 1303"/>
              <a:gd name="T120" fmla="*/ 421 w 2377"/>
              <a:gd name="T121" fmla="*/ 311 h 1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377" h="1303">
                <a:moveTo>
                  <a:pt x="409" y="325"/>
                </a:moveTo>
                <a:lnTo>
                  <a:pt x="409" y="325"/>
                </a:lnTo>
                <a:lnTo>
                  <a:pt x="402" y="327"/>
                </a:lnTo>
                <a:lnTo>
                  <a:pt x="387" y="330"/>
                </a:lnTo>
                <a:lnTo>
                  <a:pt x="341" y="339"/>
                </a:lnTo>
                <a:lnTo>
                  <a:pt x="315" y="346"/>
                </a:lnTo>
                <a:lnTo>
                  <a:pt x="289" y="354"/>
                </a:lnTo>
                <a:lnTo>
                  <a:pt x="277" y="358"/>
                </a:lnTo>
                <a:lnTo>
                  <a:pt x="269" y="363"/>
                </a:lnTo>
                <a:lnTo>
                  <a:pt x="260" y="370"/>
                </a:lnTo>
                <a:lnTo>
                  <a:pt x="253" y="375"/>
                </a:lnTo>
                <a:lnTo>
                  <a:pt x="253" y="375"/>
                </a:lnTo>
                <a:lnTo>
                  <a:pt x="240" y="390"/>
                </a:lnTo>
                <a:lnTo>
                  <a:pt x="221" y="407"/>
                </a:lnTo>
                <a:lnTo>
                  <a:pt x="178" y="447"/>
                </a:lnTo>
                <a:lnTo>
                  <a:pt x="135" y="484"/>
                </a:lnTo>
                <a:lnTo>
                  <a:pt x="120" y="500"/>
                </a:lnTo>
                <a:lnTo>
                  <a:pt x="108" y="512"/>
                </a:lnTo>
                <a:lnTo>
                  <a:pt x="108" y="512"/>
                </a:lnTo>
                <a:lnTo>
                  <a:pt x="101" y="522"/>
                </a:lnTo>
                <a:lnTo>
                  <a:pt x="96" y="532"/>
                </a:lnTo>
                <a:lnTo>
                  <a:pt x="92" y="541"/>
                </a:lnTo>
                <a:lnTo>
                  <a:pt x="91" y="550"/>
                </a:lnTo>
                <a:lnTo>
                  <a:pt x="89" y="562"/>
                </a:lnTo>
                <a:lnTo>
                  <a:pt x="89" y="567"/>
                </a:lnTo>
                <a:lnTo>
                  <a:pt x="89" y="567"/>
                </a:lnTo>
                <a:lnTo>
                  <a:pt x="53" y="618"/>
                </a:lnTo>
                <a:lnTo>
                  <a:pt x="13" y="678"/>
                </a:lnTo>
                <a:lnTo>
                  <a:pt x="13" y="678"/>
                </a:lnTo>
                <a:lnTo>
                  <a:pt x="7" y="688"/>
                </a:lnTo>
                <a:lnTo>
                  <a:pt x="2" y="700"/>
                </a:lnTo>
                <a:lnTo>
                  <a:pt x="0" y="707"/>
                </a:lnTo>
                <a:lnTo>
                  <a:pt x="0" y="712"/>
                </a:lnTo>
                <a:lnTo>
                  <a:pt x="2" y="717"/>
                </a:lnTo>
                <a:lnTo>
                  <a:pt x="7" y="721"/>
                </a:lnTo>
                <a:lnTo>
                  <a:pt x="7" y="721"/>
                </a:lnTo>
                <a:lnTo>
                  <a:pt x="19" y="728"/>
                </a:lnTo>
                <a:lnTo>
                  <a:pt x="27" y="731"/>
                </a:lnTo>
                <a:lnTo>
                  <a:pt x="39" y="735"/>
                </a:lnTo>
                <a:lnTo>
                  <a:pt x="39" y="735"/>
                </a:lnTo>
                <a:lnTo>
                  <a:pt x="43" y="736"/>
                </a:lnTo>
                <a:lnTo>
                  <a:pt x="46" y="743"/>
                </a:lnTo>
                <a:lnTo>
                  <a:pt x="55" y="750"/>
                </a:lnTo>
                <a:lnTo>
                  <a:pt x="61" y="753"/>
                </a:lnTo>
                <a:lnTo>
                  <a:pt x="68" y="757"/>
                </a:lnTo>
                <a:lnTo>
                  <a:pt x="68" y="757"/>
                </a:lnTo>
                <a:lnTo>
                  <a:pt x="92" y="767"/>
                </a:lnTo>
                <a:lnTo>
                  <a:pt x="99" y="767"/>
                </a:lnTo>
                <a:lnTo>
                  <a:pt x="104" y="767"/>
                </a:lnTo>
                <a:lnTo>
                  <a:pt x="104" y="767"/>
                </a:lnTo>
                <a:lnTo>
                  <a:pt x="116" y="762"/>
                </a:lnTo>
                <a:lnTo>
                  <a:pt x="132" y="752"/>
                </a:lnTo>
                <a:lnTo>
                  <a:pt x="147" y="741"/>
                </a:lnTo>
                <a:lnTo>
                  <a:pt x="152" y="740"/>
                </a:lnTo>
                <a:lnTo>
                  <a:pt x="156" y="740"/>
                </a:lnTo>
                <a:lnTo>
                  <a:pt x="156" y="740"/>
                </a:lnTo>
                <a:lnTo>
                  <a:pt x="163" y="741"/>
                </a:lnTo>
                <a:lnTo>
                  <a:pt x="163" y="743"/>
                </a:lnTo>
                <a:lnTo>
                  <a:pt x="163" y="745"/>
                </a:lnTo>
                <a:lnTo>
                  <a:pt x="157" y="748"/>
                </a:lnTo>
                <a:lnTo>
                  <a:pt x="157" y="748"/>
                </a:lnTo>
                <a:lnTo>
                  <a:pt x="132" y="767"/>
                </a:lnTo>
                <a:lnTo>
                  <a:pt x="132" y="767"/>
                </a:lnTo>
                <a:lnTo>
                  <a:pt x="121" y="770"/>
                </a:lnTo>
                <a:lnTo>
                  <a:pt x="116" y="774"/>
                </a:lnTo>
                <a:lnTo>
                  <a:pt x="115" y="774"/>
                </a:lnTo>
                <a:lnTo>
                  <a:pt x="116" y="776"/>
                </a:lnTo>
                <a:lnTo>
                  <a:pt x="116" y="776"/>
                </a:lnTo>
                <a:lnTo>
                  <a:pt x="121" y="782"/>
                </a:lnTo>
                <a:lnTo>
                  <a:pt x="123" y="784"/>
                </a:lnTo>
                <a:lnTo>
                  <a:pt x="123" y="788"/>
                </a:lnTo>
                <a:lnTo>
                  <a:pt x="123" y="788"/>
                </a:lnTo>
                <a:lnTo>
                  <a:pt x="120" y="789"/>
                </a:lnTo>
                <a:lnTo>
                  <a:pt x="115" y="794"/>
                </a:lnTo>
                <a:lnTo>
                  <a:pt x="113" y="798"/>
                </a:lnTo>
                <a:lnTo>
                  <a:pt x="113" y="801"/>
                </a:lnTo>
                <a:lnTo>
                  <a:pt x="116" y="805"/>
                </a:lnTo>
                <a:lnTo>
                  <a:pt x="120" y="810"/>
                </a:lnTo>
                <a:lnTo>
                  <a:pt x="120" y="810"/>
                </a:lnTo>
                <a:lnTo>
                  <a:pt x="125" y="812"/>
                </a:lnTo>
                <a:lnTo>
                  <a:pt x="132" y="815"/>
                </a:lnTo>
                <a:lnTo>
                  <a:pt x="137" y="815"/>
                </a:lnTo>
                <a:lnTo>
                  <a:pt x="142" y="815"/>
                </a:lnTo>
                <a:lnTo>
                  <a:pt x="156" y="812"/>
                </a:lnTo>
                <a:lnTo>
                  <a:pt x="176" y="805"/>
                </a:lnTo>
                <a:lnTo>
                  <a:pt x="176" y="805"/>
                </a:lnTo>
                <a:lnTo>
                  <a:pt x="204" y="796"/>
                </a:lnTo>
                <a:lnTo>
                  <a:pt x="214" y="794"/>
                </a:lnTo>
                <a:lnTo>
                  <a:pt x="214" y="794"/>
                </a:lnTo>
                <a:lnTo>
                  <a:pt x="231" y="791"/>
                </a:lnTo>
                <a:lnTo>
                  <a:pt x="238" y="791"/>
                </a:lnTo>
                <a:lnTo>
                  <a:pt x="241" y="791"/>
                </a:lnTo>
                <a:lnTo>
                  <a:pt x="243" y="793"/>
                </a:lnTo>
                <a:lnTo>
                  <a:pt x="243" y="793"/>
                </a:lnTo>
                <a:lnTo>
                  <a:pt x="248" y="803"/>
                </a:lnTo>
                <a:lnTo>
                  <a:pt x="253" y="818"/>
                </a:lnTo>
                <a:lnTo>
                  <a:pt x="260" y="834"/>
                </a:lnTo>
                <a:lnTo>
                  <a:pt x="264" y="839"/>
                </a:lnTo>
                <a:lnTo>
                  <a:pt x="265" y="839"/>
                </a:lnTo>
                <a:lnTo>
                  <a:pt x="265" y="839"/>
                </a:lnTo>
                <a:lnTo>
                  <a:pt x="272" y="834"/>
                </a:lnTo>
                <a:lnTo>
                  <a:pt x="282" y="825"/>
                </a:lnTo>
                <a:lnTo>
                  <a:pt x="291" y="818"/>
                </a:lnTo>
                <a:lnTo>
                  <a:pt x="296" y="817"/>
                </a:lnTo>
                <a:lnTo>
                  <a:pt x="300" y="817"/>
                </a:lnTo>
                <a:lnTo>
                  <a:pt x="300" y="817"/>
                </a:lnTo>
                <a:lnTo>
                  <a:pt x="306" y="820"/>
                </a:lnTo>
                <a:lnTo>
                  <a:pt x="313" y="822"/>
                </a:lnTo>
                <a:lnTo>
                  <a:pt x="330" y="820"/>
                </a:lnTo>
                <a:lnTo>
                  <a:pt x="330" y="820"/>
                </a:lnTo>
                <a:lnTo>
                  <a:pt x="336" y="820"/>
                </a:lnTo>
                <a:lnTo>
                  <a:pt x="344" y="817"/>
                </a:lnTo>
                <a:lnTo>
                  <a:pt x="363" y="810"/>
                </a:lnTo>
                <a:lnTo>
                  <a:pt x="373" y="808"/>
                </a:lnTo>
                <a:lnTo>
                  <a:pt x="382" y="806"/>
                </a:lnTo>
                <a:lnTo>
                  <a:pt x="392" y="808"/>
                </a:lnTo>
                <a:lnTo>
                  <a:pt x="401" y="813"/>
                </a:lnTo>
                <a:lnTo>
                  <a:pt x="401" y="813"/>
                </a:lnTo>
                <a:lnTo>
                  <a:pt x="409" y="818"/>
                </a:lnTo>
                <a:lnTo>
                  <a:pt x="419" y="822"/>
                </a:lnTo>
                <a:lnTo>
                  <a:pt x="430" y="824"/>
                </a:lnTo>
                <a:lnTo>
                  <a:pt x="440" y="824"/>
                </a:lnTo>
                <a:lnTo>
                  <a:pt x="459" y="822"/>
                </a:lnTo>
                <a:lnTo>
                  <a:pt x="474" y="820"/>
                </a:lnTo>
                <a:lnTo>
                  <a:pt x="474" y="820"/>
                </a:lnTo>
                <a:lnTo>
                  <a:pt x="497" y="817"/>
                </a:lnTo>
                <a:lnTo>
                  <a:pt x="527" y="810"/>
                </a:lnTo>
                <a:lnTo>
                  <a:pt x="575" y="796"/>
                </a:lnTo>
                <a:lnTo>
                  <a:pt x="575" y="796"/>
                </a:lnTo>
                <a:lnTo>
                  <a:pt x="615" y="781"/>
                </a:lnTo>
                <a:lnTo>
                  <a:pt x="656" y="767"/>
                </a:lnTo>
                <a:lnTo>
                  <a:pt x="656" y="767"/>
                </a:lnTo>
                <a:lnTo>
                  <a:pt x="658" y="767"/>
                </a:lnTo>
                <a:lnTo>
                  <a:pt x="659" y="769"/>
                </a:lnTo>
                <a:lnTo>
                  <a:pt x="661" y="776"/>
                </a:lnTo>
                <a:lnTo>
                  <a:pt x="663" y="786"/>
                </a:lnTo>
                <a:lnTo>
                  <a:pt x="663" y="800"/>
                </a:lnTo>
                <a:lnTo>
                  <a:pt x="661" y="813"/>
                </a:lnTo>
                <a:lnTo>
                  <a:pt x="659" y="830"/>
                </a:lnTo>
                <a:lnTo>
                  <a:pt x="654" y="846"/>
                </a:lnTo>
                <a:lnTo>
                  <a:pt x="649" y="861"/>
                </a:lnTo>
                <a:lnTo>
                  <a:pt x="649" y="861"/>
                </a:lnTo>
                <a:lnTo>
                  <a:pt x="634" y="890"/>
                </a:lnTo>
                <a:lnTo>
                  <a:pt x="616" y="918"/>
                </a:lnTo>
                <a:lnTo>
                  <a:pt x="598" y="942"/>
                </a:lnTo>
                <a:lnTo>
                  <a:pt x="589" y="950"/>
                </a:lnTo>
                <a:lnTo>
                  <a:pt x="579" y="959"/>
                </a:lnTo>
                <a:lnTo>
                  <a:pt x="579" y="959"/>
                </a:lnTo>
                <a:lnTo>
                  <a:pt x="560" y="974"/>
                </a:lnTo>
                <a:lnTo>
                  <a:pt x="551" y="983"/>
                </a:lnTo>
                <a:lnTo>
                  <a:pt x="541" y="991"/>
                </a:lnTo>
                <a:lnTo>
                  <a:pt x="533" y="1002"/>
                </a:lnTo>
                <a:lnTo>
                  <a:pt x="524" y="1014"/>
                </a:lnTo>
                <a:lnTo>
                  <a:pt x="519" y="1027"/>
                </a:lnTo>
                <a:lnTo>
                  <a:pt x="515" y="1043"/>
                </a:lnTo>
                <a:lnTo>
                  <a:pt x="515" y="1043"/>
                </a:lnTo>
                <a:lnTo>
                  <a:pt x="514" y="1062"/>
                </a:lnTo>
                <a:lnTo>
                  <a:pt x="515" y="1082"/>
                </a:lnTo>
                <a:lnTo>
                  <a:pt x="519" y="1105"/>
                </a:lnTo>
                <a:lnTo>
                  <a:pt x="524" y="1127"/>
                </a:lnTo>
                <a:lnTo>
                  <a:pt x="531" y="1149"/>
                </a:lnTo>
                <a:lnTo>
                  <a:pt x="539" y="1170"/>
                </a:lnTo>
                <a:lnTo>
                  <a:pt x="548" y="1187"/>
                </a:lnTo>
                <a:lnTo>
                  <a:pt x="558" y="1199"/>
                </a:lnTo>
                <a:lnTo>
                  <a:pt x="558" y="1199"/>
                </a:lnTo>
                <a:lnTo>
                  <a:pt x="575" y="1218"/>
                </a:lnTo>
                <a:lnTo>
                  <a:pt x="587" y="1228"/>
                </a:lnTo>
                <a:lnTo>
                  <a:pt x="598" y="1231"/>
                </a:lnTo>
                <a:lnTo>
                  <a:pt x="604" y="1231"/>
                </a:lnTo>
                <a:lnTo>
                  <a:pt x="604" y="1231"/>
                </a:lnTo>
                <a:lnTo>
                  <a:pt x="608" y="1231"/>
                </a:lnTo>
                <a:lnTo>
                  <a:pt x="610" y="1228"/>
                </a:lnTo>
                <a:lnTo>
                  <a:pt x="611" y="1221"/>
                </a:lnTo>
                <a:lnTo>
                  <a:pt x="611" y="1219"/>
                </a:lnTo>
                <a:lnTo>
                  <a:pt x="615" y="1218"/>
                </a:lnTo>
                <a:lnTo>
                  <a:pt x="618" y="1219"/>
                </a:lnTo>
                <a:lnTo>
                  <a:pt x="623" y="1224"/>
                </a:lnTo>
                <a:lnTo>
                  <a:pt x="623" y="1224"/>
                </a:lnTo>
                <a:lnTo>
                  <a:pt x="637" y="1231"/>
                </a:lnTo>
                <a:lnTo>
                  <a:pt x="644" y="1235"/>
                </a:lnTo>
                <a:lnTo>
                  <a:pt x="651" y="1235"/>
                </a:lnTo>
                <a:lnTo>
                  <a:pt x="658" y="1235"/>
                </a:lnTo>
                <a:lnTo>
                  <a:pt x="658" y="1235"/>
                </a:lnTo>
                <a:lnTo>
                  <a:pt x="661" y="1235"/>
                </a:lnTo>
                <a:lnTo>
                  <a:pt x="661" y="1235"/>
                </a:lnTo>
                <a:lnTo>
                  <a:pt x="682" y="1240"/>
                </a:lnTo>
                <a:lnTo>
                  <a:pt x="682" y="1240"/>
                </a:lnTo>
                <a:lnTo>
                  <a:pt x="692" y="1242"/>
                </a:lnTo>
                <a:lnTo>
                  <a:pt x="700" y="1243"/>
                </a:lnTo>
                <a:lnTo>
                  <a:pt x="712" y="1240"/>
                </a:lnTo>
                <a:lnTo>
                  <a:pt x="719" y="1240"/>
                </a:lnTo>
                <a:lnTo>
                  <a:pt x="724" y="1238"/>
                </a:lnTo>
                <a:lnTo>
                  <a:pt x="730" y="1240"/>
                </a:lnTo>
                <a:lnTo>
                  <a:pt x="735" y="1243"/>
                </a:lnTo>
                <a:lnTo>
                  <a:pt x="735" y="1243"/>
                </a:lnTo>
                <a:lnTo>
                  <a:pt x="752" y="1257"/>
                </a:lnTo>
                <a:lnTo>
                  <a:pt x="755" y="1259"/>
                </a:lnTo>
                <a:lnTo>
                  <a:pt x="760" y="1257"/>
                </a:lnTo>
                <a:lnTo>
                  <a:pt x="760" y="1257"/>
                </a:lnTo>
                <a:lnTo>
                  <a:pt x="765" y="1255"/>
                </a:lnTo>
                <a:lnTo>
                  <a:pt x="769" y="1252"/>
                </a:lnTo>
                <a:lnTo>
                  <a:pt x="777" y="1252"/>
                </a:lnTo>
                <a:lnTo>
                  <a:pt x="795" y="1255"/>
                </a:lnTo>
                <a:lnTo>
                  <a:pt x="795" y="1255"/>
                </a:lnTo>
                <a:lnTo>
                  <a:pt x="812" y="1260"/>
                </a:lnTo>
                <a:lnTo>
                  <a:pt x="822" y="1264"/>
                </a:lnTo>
                <a:lnTo>
                  <a:pt x="829" y="1266"/>
                </a:lnTo>
                <a:lnTo>
                  <a:pt x="834" y="1262"/>
                </a:lnTo>
                <a:lnTo>
                  <a:pt x="834" y="1262"/>
                </a:lnTo>
                <a:lnTo>
                  <a:pt x="851" y="1250"/>
                </a:lnTo>
                <a:lnTo>
                  <a:pt x="858" y="1243"/>
                </a:lnTo>
                <a:lnTo>
                  <a:pt x="860" y="1240"/>
                </a:lnTo>
                <a:lnTo>
                  <a:pt x="860" y="1240"/>
                </a:lnTo>
                <a:lnTo>
                  <a:pt x="865" y="1212"/>
                </a:lnTo>
                <a:lnTo>
                  <a:pt x="868" y="1197"/>
                </a:lnTo>
                <a:lnTo>
                  <a:pt x="870" y="1194"/>
                </a:lnTo>
                <a:lnTo>
                  <a:pt x="870" y="1194"/>
                </a:lnTo>
                <a:lnTo>
                  <a:pt x="870" y="1194"/>
                </a:lnTo>
                <a:lnTo>
                  <a:pt x="870" y="1194"/>
                </a:lnTo>
                <a:lnTo>
                  <a:pt x="870" y="1199"/>
                </a:lnTo>
                <a:lnTo>
                  <a:pt x="868" y="1206"/>
                </a:lnTo>
                <a:lnTo>
                  <a:pt x="872" y="1216"/>
                </a:lnTo>
                <a:lnTo>
                  <a:pt x="879" y="1230"/>
                </a:lnTo>
                <a:lnTo>
                  <a:pt x="879" y="1230"/>
                </a:lnTo>
                <a:lnTo>
                  <a:pt x="889" y="1243"/>
                </a:lnTo>
                <a:lnTo>
                  <a:pt x="896" y="1254"/>
                </a:lnTo>
                <a:lnTo>
                  <a:pt x="896" y="1254"/>
                </a:lnTo>
                <a:lnTo>
                  <a:pt x="899" y="1257"/>
                </a:lnTo>
                <a:lnTo>
                  <a:pt x="906" y="1259"/>
                </a:lnTo>
                <a:lnTo>
                  <a:pt x="911" y="1257"/>
                </a:lnTo>
                <a:lnTo>
                  <a:pt x="916" y="1255"/>
                </a:lnTo>
                <a:lnTo>
                  <a:pt x="921" y="1252"/>
                </a:lnTo>
                <a:lnTo>
                  <a:pt x="925" y="1252"/>
                </a:lnTo>
                <a:lnTo>
                  <a:pt x="928" y="1254"/>
                </a:lnTo>
                <a:lnTo>
                  <a:pt x="928" y="1260"/>
                </a:lnTo>
                <a:lnTo>
                  <a:pt x="928" y="1260"/>
                </a:lnTo>
                <a:lnTo>
                  <a:pt x="932" y="1272"/>
                </a:lnTo>
                <a:lnTo>
                  <a:pt x="932" y="1278"/>
                </a:lnTo>
                <a:lnTo>
                  <a:pt x="935" y="1279"/>
                </a:lnTo>
                <a:lnTo>
                  <a:pt x="937" y="1281"/>
                </a:lnTo>
                <a:lnTo>
                  <a:pt x="940" y="1281"/>
                </a:lnTo>
                <a:lnTo>
                  <a:pt x="945" y="1279"/>
                </a:lnTo>
                <a:lnTo>
                  <a:pt x="945" y="1279"/>
                </a:lnTo>
                <a:lnTo>
                  <a:pt x="952" y="1276"/>
                </a:lnTo>
                <a:lnTo>
                  <a:pt x="959" y="1271"/>
                </a:lnTo>
                <a:lnTo>
                  <a:pt x="966" y="1267"/>
                </a:lnTo>
                <a:lnTo>
                  <a:pt x="969" y="1267"/>
                </a:lnTo>
                <a:lnTo>
                  <a:pt x="973" y="1267"/>
                </a:lnTo>
                <a:lnTo>
                  <a:pt x="973" y="1267"/>
                </a:lnTo>
                <a:lnTo>
                  <a:pt x="980" y="1269"/>
                </a:lnTo>
                <a:lnTo>
                  <a:pt x="990" y="1269"/>
                </a:lnTo>
                <a:lnTo>
                  <a:pt x="1021" y="1266"/>
                </a:lnTo>
                <a:lnTo>
                  <a:pt x="1057" y="1262"/>
                </a:lnTo>
                <a:lnTo>
                  <a:pt x="1089" y="1260"/>
                </a:lnTo>
                <a:lnTo>
                  <a:pt x="1089" y="1260"/>
                </a:lnTo>
                <a:lnTo>
                  <a:pt x="1098" y="1260"/>
                </a:lnTo>
                <a:lnTo>
                  <a:pt x="1105" y="1259"/>
                </a:lnTo>
                <a:lnTo>
                  <a:pt x="1110" y="1255"/>
                </a:lnTo>
                <a:lnTo>
                  <a:pt x="1117" y="1250"/>
                </a:lnTo>
                <a:lnTo>
                  <a:pt x="1127" y="1240"/>
                </a:lnTo>
                <a:lnTo>
                  <a:pt x="1137" y="1230"/>
                </a:lnTo>
                <a:lnTo>
                  <a:pt x="1151" y="1207"/>
                </a:lnTo>
                <a:lnTo>
                  <a:pt x="1156" y="1202"/>
                </a:lnTo>
                <a:lnTo>
                  <a:pt x="1159" y="1200"/>
                </a:lnTo>
                <a:lnTo>
                  <a:pt x="1161" y="1200"/>
                </a:lnTo>
                <a:lnTo>
                  <a:pt x="1161" y="1200"/>
                </a:lnTo>
                <a:lnTo>
                  <a:pt x="1165" y="1200"/>
                </a:lnTo>
                <a:lnTo>
                  <a:pt x="1168" y="1197"/>
                </a:lnTo>
                <a:lnTo>
                  <a:pt x="1177" y="1185"/>
                </a:lnTo>
                <a:lnTo>
                  <a:pt x="1182" y="1178"/>
                </a:lnTo>
                <a:lnTo>
                  <a:pt x="1189" y="1173"/>
                </a:lnTo>
                <a:lnTo>
                  <a:pt x="1195" y="1168"/>
                </a:lnTo>
                <a:lnTo>
                  <a:pt x="1206" y="1168"/>
                </a:lnTo>
                <a:lnTo>
                  <a:pt x="1206" y="1168"/>
                </a:lnTo>
                <a:lnTo>
                  <a:pt x="1211" y="1168"/>
                </a:lnTo>
                <a:lnTo>
                  <a:pt x="1216" y="1166"/>
                </a:lnTo>
                <a:lnTo>
                  <a:pt x="1225" y="1161"/>
                </a:lnTo>
                <a:lnTo>
                  <a:pt x="1235" y="1154"/>
                </a:lnTo>
                <a:lnTo>
                  <a:pt x="1243" y="1147"/>
                </a:lnTo>
                <a:lnTo>
                  <a:pt x="1252" y="1140"/>
                </a:lnTo>
                <a:lnTo>
                  <a:pt x="1261" y="1134"/>
                </a:lnTo>
                <a:lnTo>
                  <a:pt x="1267" y="1130"/>
                </a:lnTo>
                <a:lnTo>
                  <a:pt x="1271" y="1130"/>
                </a:lnTo>
                <a:lnTo>
                  <a:pt x="1276" y="1130"/>
                </a:lnTo>
                <a:lnTo>
                  <a:pt x="1276" y="1130"/>
                </a:lnTo>
                <a:lnTo>
                  <a:pt x="1279" y="1132"/>
                </a:lnTo>
                <a:lnTo>
                  <a:pt x="1283" y="1130"/>
                </a:lnTo>
                <a:lnTo>
                  <a:pt x="1291" y="1125"/>
                </a:lnTo>
                <a:lnTo>
                  <a:pt x="1298" y="1117"/>
                </a:lnTo>
                <a:lnTo>
                  <a:pt x="1305" y="1106"/>
                </a:lnTo>
                <a:lnTo>
                  <a:pt x="1319" y="1086"/>
                </a:lnTo>
                <a:lnTo>
                  <a:pt x="1326" y="1077"/>
                </a:lnTo>
                <a:lnTo>
                  <a:pt x="1331" y="1074"/>
                </a:lnTo>
                <a:lnTo>
                  <a:pt x="1331" y="1074"/>
                </a:lnTo>
                <a:lnTo>
                  <a:pt x="1336" y="1072"/>
                </a:lnTo>
                <a:lnTo>
                  <a:pt x="1339" y="1069"/>
                </a:lnTo>
                <a:lnTo>
                  <a:pt x="1343" y="1063"/>
                </a:lnTo>
                <a:lnTo>
                  <a:pt x="1346" y="1058"/>
                </a:lnTo>
                <a:lnTo>
                  <a:pt x="1348" y="1050"/>
                </a:lnTo>
                <a:lnTo>
                  <a:pt x="1348" y="1038"/>
                </a:lnTo>
                <a:lnTo>
                  <a:pt x="1348" y="1005"/>
                </a:lnTo>
                <a:lnTo>
                  <a:pt x="1348" y="1005"/>
                </a:lnTo>
                <a:lnTo>
                  <a:pt x="1346" y="986"/>
                </a:lnTo>
                <a:lnTo>
                  <a:pt x="1343" y="967"/>
                </a:lnTo>
                <a:lnTo>
                  <a:pt x="1332" y="933"/>
                </a:lnTo>
                <a:lnTo>
                  <a:pt x="1324" y="914"/>
                </a:lnTo>
                <a:lnTo>
                  <a:pt x="1324" y="911"/>
                </a:lnTo>
                <a:lnTo>
                  <a:pt x="1329" y="916"/>
                </a:lnTo>
                <a:lnTo>
                  <a:pt x="1329" y="916"/>
                </a:lnTo>
                <a:lnTo>
                  <a:pt x="1334" y="923"/>
                </a:lnTo>
                <a:lnTo>
                  <a:pt x="1339" y="926"/>
                </a:lnTo>
                <a:lnTo>
                  <a:pt x="1344" y="928"/>
                </a:lnTo>
                <a:lnTo>
                  <a:pt x="1350" y="928"/>
                </a:lnTo>
                <a:lnTo>
                  <a:pt x="1358" y="926"/>
                </a:lnTo>
                <a:lnTo>
                  <a:pt x="1362" y="926"/>
                </a:lnTo>
                <a:lnTo>
                  <a:pt x="1362" y="926"/>
                </a:lnTo>
                <a:lnTo>
                  <a:pt x="1363" y="926"/>
                </a:lnTo>
                <a:lnTo>
                  <a:pt x="1363" y="925"/>
                </a:lnTo>
                <a:lnTo>
                  <a:pt x="1365" y="920"/>
                </a:lnTo>
                <a:lnTo>
                  <a:pt x="1365" y="916"/>
                </a:lnTo>
                <a:lnTo>
                  <a:pt x="1367" y="916"/>
                </a:lnTo>
                <a:lnTo>
                  <a:pt x="1370" y="916"/>
                </a:lnTo>
                <a:lnTo>
                  <a:pt x="1374" y="920"/>
                </a:lnTo>
                <a:lnTo>
                  <a:pt x="1374" y="920"/>
                </a:lnTo>
                <a:lnTo>
                  <a:pt x="1379" y="923"/>
                </a:lnTo>
                <a:lnTo>
                  <a:pt x="1384" y="925"/>
                </a:lnTo>
                <a:lnTo>
                  <a:pt x="1387" y="925"/>
                </a:lnTo>
                <a:lnTo>
                  <a:pt x="1391" y="923"/>
                </a:lnTo>
                <a:lnTo>
                  <a:pt x="1399" y="918"/>
                </a:lnTo>
                <a:lnTo>
                  <a:pt x="1403" y="918"/>
                </a:lnTo>
                <a:lnTo>
                  <a:pt x="1406" y="918"/>
                </a:lnTo>
                <a:lnTo>
                  <a:pt x="1406" y="918"/>
                </a:lnTo>
                <a:lnTo>
                  <a:pt x="1410" y="918"/>
                </a:lnTo>
                <a:lnTo>
                  <a:pt x="1411" y="918"/>
                </a:lnTo>
                <a:lnTo>
                  <a:pt x="1418" y="911"/>
                </a:lnTo>
                <a:lnTo>
                  <a:pt x="1427" y="902"/>
                </a:lnTo>
                <a:lnTo>
                  <a:pt x="1434" y="890"/>
                </a:lnTo>
                <a:lnTo>
                  <a:pt x="1447" y="868"/>
                </a:lnTo>
                <a:lnTo>
                  <a:pt x="1454" y="856"/>
                </a:lnTo>
                <a:lnTo>
                  <a:pt x="1454" y="856"/>
                </a:lnTo>
                <a:lnTo>
                  <a:pt x="1456" y="856"/>
                </a:lnTo>
                <a:lnTo>
                  <a:pt x="1456" y="858"/>
                </a:lnTo>
                <a:lnTo>
                  <a:pt x="1458" y="870"/>
                </a:lnTo>
                <a:lnTo>
                  <a:pt x="1464" y="909"/>
                </a:lnTo>
                <a:lnTo>
                  <a:pt x="1473" y="983"/>
                </a:lnTo>
                <a:lnTo>
                  <a:pt x="1473" y="983"/>
                </a:lnTo>
                <a:lnTo>
                  <a:pt x="1473" y="991"/>
                </a:lnTo>
                <a:lnTo>
                  <a:pt x="1473" y="1003"/>
                </a:lnTo>
                <a:lnTo>
                  <a:pt x="1468" y="1031"/>
                </a:lnTo>
                <a:lnTo>
                  <a:pt x="1463" y="1053"/>
                </a:lnTo>
                <a:lnTo>
                  <a:pt x="1461" y="1065"/>
                </a:lnTo>
                <a:lnTo>
                  <a:pt x="1461" y="1065"/>
                </a:lnTo>
                <a:lnTo>
                  <a:pt x="1461" y="1065"/>
                </a:lnTo>
                <a:lnTo>
                  <a:pt x="1463" y="1063"/>
                </a:lnTo>
                <a:lnTo>
                  <a:pt x="1468" y="1060"/>
                </a:lnTo>
                <a:lnTo>
                  <a:pt x="1469" y="1058"/>
                </a:lnTo>
                <a:lnTo>
                  <a:pt x="1471" y="1060"/>
                </a:lnTo>
                <a:lnTo>
                  <a:pt x="1471" y="1065"/>
                </a:lnTo>
                <a:lnTo>
                  <a:pt x="1469" y="1074"/>
                </a:lnTo>
                <a:lnTo>
                  <a:pt x="1469" y="1074"/>
                </a:lnTo>
                <a:lnTo>
                  <a:pt x="1468" y="1096"/>
                </a:lnTo>
                <a:lnTo>
                  <a:pt x="1468" y="1111"/>
                </a:lnTo>
                <a:lnTo>
                  <a:pt x="1468" y="1111"/>
                </a:lnTo>
                <a:lnTo>
                  <a:pt x="1468" y="1118"/>
                </a:lnTo>
                <a:lnTo>
                  <a:pt x="1468" y="1125"/>
                </a:lnTo>
                <a:lnTo>
                  <a:pt x="1473" y="1135"/>
                </a:lnTo>
                <a:lnTo>
                  <a:pt x="1480" y="1146"/>
                </a:lnTo>
                <a:lnTo>
                  <a:pt x="1483" y="1154"/>
                </a:lnTo>
                <a:lnTo>
                  <a:pt x="1483" y="1154"/>
                </a:lnTo>
                <a:lnTo>
                  <a:pt x="1487" y="1164"/>
                </a:lnTo>
                <a:lnTo>
                  <a:pt x="1490" y="1171"/>
                </a:lnTo>
                <a:lnTo>
                  <a:pt x="1490" y="1175"/>
                </a:lnTo>
                <a:lnTo>
                  <a:pt x="1490" y="1178"/>
                </a:lnTo>
                <a:lnTo>
                  <a:pt x="1488" y="1180"/>
                </a:lnTo>
                <a:lnTo>
                  <a:pt x="1485" y="1182"/>
                </a:lnTo>
                <a:lnTo>
                  <a:pt x="1485" y="1182"/>
                </a:lnTo>
                <a:lnTo>
                  <a:pt x="1435" y="1202"/>
                </a:lnTo>
                <a:lnTo>
                  <a:pt x="1379" y="1226"/>
                </a:lnTo>
                <a:lnTo>
                  <a:pt x="1379" y="1226"/>
                </a:lnTo>
                <a:lnTo>
                  <a:pt x="1365" y="1231"/>
                </a:lnTo>
                <a:lnTo>
                  <a:pt x="1353" y="1236"/>
                </a:lnTo>
                <a:lnTo>
                  <a:pt x="1350" y="1240"/>
                </a:lnTo>
                <a:lnTo>
                  <a:pt x="1346" y="1245"/>
                </a:lnTo>
                <a:lnTo>
                  <a:pt x="1344" y="1250"/>
                </a:lnTo>
                <a:lnTo>
                  <a:pt x="1344" y="1255"/>
                </a:lnTo>
                <a:lnTo>
                  <a:pt x="1344" y="1255"/>
                </a:lnTo>
                <a:lnTo>
                  <a:pt x="1346" y="1264"/>
                </a:lnTo>
                <a:lnTo>
                  <a:pt x="1348" y="1269"/>
                </a:lnTo>
                <a:lnTo>
                  <a:pt x="1350" y="1272"/>
                </a:lnTo>
                <a:lnTo>
                  <a:pt x="1348" y="1279"/>
                </a:lnTo>
                <a:lnTo>
                  <a:pt x="1348" y="1279"/>
                </a:lnTo>
                <a:lnTo>
                  <a:pt x="1346" y="1286"/>
                </a:lnTo>
                <a:lnTo>
                  <a:pt x="1344" y="1291"/>
                </a:lnTo>
                <a:lnTo>
                  <a:pt x="1344" y="1293"/>
                </a:lnTo>
                <a:lnTo>
                  <a:pt x="1348" y="1296"/>
                </a:lnTo>
                <a:lnTo>
                  <a:pt x="1362" y="1301"/>
                </a:lnTo>
                <a:lnTo>
                  <a:pt x="1362" y="1301"/>
                </a:lnTo>
                <a:lnTo>
                  <a:pt x="1375" y="1303"/>
                </a:lnTo>
                <a:lnTo>
                  <a:pt x="1398" y="1303"/>
                </a:lnTo>
                <a:lnTo>
                  <a:pt x="1454" y="1301"/>
                </a:lnTo>
                <a:lnTo>
                  <a:pt x="1519" y="1298"/>
                </a:lnTo>
                <a:lnTo>
                  <a:pt x="1571" y="1296"/>
                </a:lnTo>
                <a:lnTo>
                  <a:pt x="1571" y="1296"/>
                </a:lnTo>
                <a:lnTo>
                  <a:pt x="1610" y="1295"/>
                </a:lnTo>
                <a:lnTo>
                  <a:pt x="1646" y="1290"/>
                </a:lnTo>
                <a:lnTo>
                  <a:pt x="1677" y="1283"/>
                </a:lnTo>
                <a:lnTo>
                  <a:pt x="1702" y="1276"/>
                </a:lnTo>
                <a:lnTo>
                  <a:pt x="1702" y="1276"/>
                </a:lnTo>
                <a:lnTo>
                  <a:pt x="1720" y="1271"/>
                </a:lnTo>
                <a:lnTo>
                  <a:pt x="1725" y="1267"/>
                </a:lnTo>
                <a:lnTo>
                  <a:pt x="1728" y="1266"/>
                </a:lnTo>
                <a:lnTo>
                  <a:pt x="1732" y="1262"/>
                </a:lnTo>
                <a:lnTo>
                  <a:pt x="1732" y="1255"/>
                </a:lnTo>
                <a:lnTo>
                  <a:pt x="1735" y="1238"/>
                </a:lnTo>
                <a:lnTo>
                  <a:pt x="1735" y="1238"/>
                </a:lnTo>
                <a:lnTo>
                  <a:pt x="1738" y="1214"/>
                </a:lnTo>
                <a:lnTo>
                  <a:pt x="1745" y="1195"/>
                </a:lnTo>
                <a:lnTo>
                  <a:pt x="1750" y="1183"/>
                </a:lnTo>
                <a:lnTo>
                  <a:pt x="1756" y="1176"/>
                </a:lnTo>
                <a:lnTo>
                  <a:pt x="1756" y="1176"/>
                </a:lnTo>
                <a:lnTo>
                  <a:pt x="1757" y="1173"/>
                </a:lnTo>
                <a:lnTo>
                  <a:pt x="1759" y="1166"/>
                </a:lnTo>
                <a:lnTo>
                  <a:pt x="1761" y="1151"/>
                </a:lnTo>
                <a:lnTo>
                  <a:pt x="1762" y="1142"/>
                </a:lnTo>
                <a:lnTo>
                  <a:pt x="1764" y="1135"/>
                </a:lnTo>
                <a:lnTo>
                  <a:pt x="1768" y="1132"/>
                </a:lnTo>
                <a:lnTo>
                  <a:pt x="1769" y="1132"/>
                </a:lnTo>
                <a:lnTo>
                  <a:pt x="1771" y="1132"/>
                </a:lnTo>
                <a:lnTo>
                  <a:pt x="1771" y="1132"/>
                </a:lnTo>
                <a:lnTo>
                  <a:pt x="1773" y="1134"/>
                </a:lnTo>
                <a:lnTo>
                  <a:pt x="1774" y="1132"/>
                </a:lnTo>
                <a:lnTo>
                  <a:pt x="1778" y="1128"/>
                </a:lnTo>
                <a:lnTo>
                  <a:pt x="1781" y="1120"/>
                </a:lnTo>
                <a:lnTo>
                  <a:pt x="1783" y="1111"/>
                </a:lnTo>
                <a:lnTo>
                  <a:pt x="1785" y="1093"/>
                </a:lnTo>
                <a:lnTo>
                  <a:pt x="1785" y="1086"/>
                </a:lnTo>
                <a:lnTo>
                  <a:pt x="1786" y="1084"/>
                </a:lnTo>
                <a:lnTo>
                  <a:pt x="1786" y="1084"/>
                </a:lnTo>
                <a:lnTo>
                  <a:pt x="1788" y="1081"/>
                </a:lnTo>
                <a:lnTo>
                  <a:pt x="1786" y="1070"/>
                </a:lnTo>
                <a:lnTo>
                  <a:pt x="1783" y="1041"/>
                </a:lnTo>
                <a:lnTo>
                  <a:pt x="1781" y="1012"/>
                </a:lnTo>
                <a:lnTo>
                  <a:pt x="1783" y="1003"/>
                </a:lnTo>
                <a:lnTo>
                  <a:pt x="1785" y="1002"/>
                </a:lnTo>
                <a:lnTo>
                  <a:pt x="1786" y="1002"/>
                </a:lnTo>
                <a:lnTo>
                  <a:pt x="1786" y="1002"/>
                </a:lnTo>
                <a:lnTo>
                  <a:pt x="1788" y="1002"/>
                </a:lnTo>
                <a:lnTo>
                  <a:pt x="1790" y="1002"/>
                </a:lnTo>
                <a:lnTo>
                  <a:pt x="1795" y="998"/>
                </a:lnTo>
                <a:lnTo>
                  <a:pt x="1802" y="985"/>
                </a:lnTo>
                <a:lnTo>
                  <a:pt x="1810" y="969"/>
                </a:lnTo>
                <a:lnTo>
                  <a:pt x="1814" y="964"/>
                </a:lnTo>
                <a:lnTo>
                  <a:pt x="1817" y="961"/>
                </a:lnTo>
                <a:lnTo>
                  <a:pt x="1817" y="961"/>
                </a:lnTo>
                <a:lnTo>
                  <a:pt x="1827" y="959"/>
                </a:lnTo>
                <a:lnTo>
                  <a:pt x="1841" y="955"/>
                </a:lnTo>
                <a:lnTo>
                  <a:pt x="1855" y="954"/>
                </a:lnTo>
                <a:lnTo>
                  <a:pt x="1862" y="954"/>
                </a:lnTo>
                <a:lnTo>
                  <a:pt x="1867" y="955"/>
                </a:lnTo>
                <a:lnTo>
                  <a:pt x="1867" y="955"/>
                </a:lnTo>
                <a:lnTo>
                  <a:pt x="1869" y="955"/>
                </a:lnTo>
                <a:lnTo>
                  <a:pt x="1870" y="954"/>
                </a:lnTo>
                <a:lnTo>
                  <a:pt x="1870" y="949"/>
                </a:lnTo>
                <a:lnTo>
                  <a:pt x="1869" y="933"/>
                </a:lnTo>
                <a:lnTo>
                  <a:pt x="1870" y="926"/>
                </a:lnTo>
                <a:lnTo>
                  <a:pt x="1872" y="925"/>
                </a:lnTo>
                <a:lnTo>
                  <a:pt x="1875" y="925"/>
                </a:lnTo>
                <a:lnTo>
                  <a:pt x="1881" y="925"/>
                </a:lnTo>
                <a:lnTo>
                  <a:pt x="1887" y="928"/>
                </a:lnTo>
                <a:lnTo>
                  <a:pt x="1906" y="938"/>
                </a:lnTo>
                <a:lnTo>
                  <a:pt x="1906" y="938"/>
                </a:lnTo>
                <a:lnTo>
                  <a:pt x="1929" y="954"/>
                </a:lnTo>
                <a:lnTo>
                  <a:pt x="1954" y="966"/>
                </a:lnTo>
                <a:lnTo>
                  <a:pt x="1978" y="976"/>
                </a:lnTo>
                <a:lnTo>
                  <a:pt x="2002" y="985"/>
                </a:lnTo>
                <a:lnTo>
                  <a:pt x="2038" y="998"/>
                </a:lnTo>
                <a:lnTo>
                  <a:pt x="2050" y="1002"/>
                </a:lnTo>
                <a:lnTo>
                  <a:pt x="2057" y="1007"/>
                </a:lnTo>
                <a:lnTo>
                  <a:pt x="2057" y="1007"/>
                </a:lnTo>
                <a:lnTo>
                  <a:pt x="2057" y="1009"/>
                </a:lnTo>
                <a:lnTo>
                  <a:pt x="2057" y="1009"/>
                </a:lnTo>
                <a:lnTo>
                  <a:pt x="2050" y="1007"/>
                </a:lnTo>
                <a:lnTo>
                  <a:pt x="2035" y="998"/>
                </a:lnTo>
                <a:lnTo>
                  <a:pt x="2031" y="997"/>
                </a:lnTo>
                <a:lnTo>
                  <a:pt x="2036" y="1000"/>
                </a:lnTo>
                <a:lnTo>
                  <a:pt x="2074" y="1027"/>
                </a:lnTo>
                <a:lnTo>
                  <a:pt x="2074" y="1027"/>
                </a:lnTo>
                <a:lnTo>
                  <a:pt x="2105" y="1046"/>
                </a:lnTo>
                <a:lnTo>
                  <a:pt x="2127" y="1060"/>
                </a:lnTo>
                <a:lnTo>
                  <a:pt x="2155" y="1074"/>
                </a:lnTo>
                <a:lnTo>
                  <a:pt x="2163" y="1077"/>
                </a:lnTo>
                <a:lnTo>
                  <a:pt x="2167" y="1081"/>
                </a:lnTo>
                <a:lnTo>
                  <a:pt x="2170" y="1086"/>
                </a:lnTo>
                <a:lnTo>
                  <a:pt x="2174" y="1094"/>
                </a:lnTo>
                <a:lnTo>
                  <a:pt x="2174" y="1094"/>
                </a:lnTo>
                <a:lnTo>
                  <a:pt x="2177" y="1110"/>
                </a:lnTo>
                <a:lnTo>
                  <a:pt x="2179" y="1122"/>
                </a:lnTo>
                <a:lnTo>
                  <a:pt x="2179" y="1128"/>
                </a:lnTo>
                <a:lnTo>
                  <a:pt x="2177" y="1132"/>
                </a:lnTo>
                <a:lnTo>
                  <a:pt x="2175" y="1132"/>
                </a:lnTo>
                <a:lnTo>
                  <a:pt x="2175" y="1132"/>
                </a:lnTo>
                <a:lnTo>
                  <a:pt x="2153" y="1135"/>
                </a:lnTo>
                <a:lnTo>
                  <a:pt x="2138" y="1140"/>
                </a:lnTo>
                <a:lnTo>
                  <a:pt x="2131" y="1144"/>
                </a:lnTo>
                <a:lnTo>
                  <a:pt x="2124" y="1149"/>
                </a:lnTo>
                <a:lnTo>
                  <a:pt x="2124" y="1149"/>
                </a:lnTo>
                <a:lnTo>
                  <a:pt x="2114" y="1158"/>
                </a:lnTo>
                <a:lnTo>
                  <a:pt x="2107" y="1163"/>
                </a:lnTo>
                <a:lnTo>
                  <a:pt x="2105" y="1166"/>
                </a:lnTo>
                <a:lnTo>
                  <a:pt x="2103" y="1171"/>
                </a:lnTo>
                <a:lnTo>
                  <a:pt x="2103" y="1185"/>
                </a:lnTo>
                <a:lnTo>
                  <a:pt x="2103" y="1185"/>
                </a:lnTo>
                <a:lnTo>
                  <a:pt x="2103" y="1199"/>
                </a:lnTo>
                <a:lnTo>
                  <a:pt x="2107" y="1207"/>
                </a:lnTo>
                <a:lnTo>
                  <a:pt x="2108" y="1211"/>
                </a:lnTo>
                <a:lnTo>
                  <a:pt x="2112" y="1211"/>
                </a:lnTo>
                <a:lnTo>
                  <a:pt x="2112" y="1211"/>
                </a:lnTo>
                <a:lnTo>
                  <a:pt x="2122" y="1204"/>
                </a:lnTo>
                <a:lnTo>
                  <a:pt x="2127" y="1200"/>
                </a:lnTo>
                <a:lnTo>
                  <a:pt x="2129" y="1200"/>
                </a:lnTo>
                <a:lnTo>
                  <a:pt x="2129" y="1202"/>
                </a:lnTo>
                <a:lnTo>
                  <a:pt x="2129" y="1202"/>
                </a:lnTo>
                <a:lnTo>
                  <a:pt x="2131" y="1209"/>
                </a:lnTo>
                <a:lnTo>
                  <a:pt x="2134" y="1218"/>
                </a:lnTo>
                <a:lnTo>
                  <a:pt x="2141" y="1224"/>
                </a:lnTo>
                <a:lnTo>
                  <a:pt x="2144" y="1228"/>
                </a:lnTo>
                <a:lnTo>
                  <a:pt x="2150" y="1230"/>
                </a:lnTo>
                <a:lnTo>
                  <a:pt x="2150" y="1230"/>
                </a:lnTo>
                <a:lnTo>
                  <a:pt x="2153" y="1230"/>
                </a:lnTo>
                <a:lnTo>
                  <a:pt x="2156" y="1228"/>
                </a:lnTo>
                <a:lnTo>
                  <a:pt x="2162" y="1224"/>
                </a:lnTo>
                <a:lnTo>
                  <a:pt x="2165" y="1219"/>
                </a:lnTo>
                <a:lnTo>
                  <a:pt x="2167" y="1218"/>
                </a:lnTo>
                <a:lnTo>
                  <a:pt x="2167" y="1218"/>
                </a:lnTo>
                <a:lnTo>
                  <a:pt x="2172" y="1219"/>
                </a:lnTo>
                <a:lnTo>
                  <a:pt x="2185" y="1226"/>
                </a:lnTo>
                <a:lnTo>
                  <a:pt x="2185" y="1226"/>
                </a:lnTo>
                <a:lnTo>
                  <a:pt x="2194" y="1231"/>
                </a:lnTo>
                <a:lnTo>
                  <a:pt x="2201" y="1236"/>
                </a:lnTo>
                <a:lnTo>
                  <a:pt x="2206" y="1236"/>
                </a:lnTo>
                <a:lnTo>
                  <a:pt x="2211" y="1236"/>
                </a:lnTo>
                <a:lnTo>
                  <a:pt x="2215" y="1236"/>
                </a:lnTo>
                <a:lnTo>
                  <a:pt x="2220" y="1233"/>
                </a:lnTo>
                <a:lnTo>
                  <a:pt x="2220" y="1233"/>
                </a:lnTo>
                <a:lnTo>
                  <a:pt x="2225" y="1230"/>
                </a:lnTo>
                <a:lnTo>
                  <a:pt x="2227" y="1224"/>
                </a:lnTo>
                <a:lnTo>
                  <a:pt x="2228" y="1218"/>
                </a:lnTo>
                <a:lnTo>
                  <a:pt x="2228" y="1216"/>
                </a:lnTo>
                <a:lnTo>
                  <a:pt x="2230" y="1216"/>
                </a:lnTo>
                <a:lnTo>
                  <a:pt x="2235" y="1221"/>
                </a:lnTo>
                <a:lnTo>
                  <a:pt x="2235" y="1221"/>
                </a:lnTo>
                <a:lnTo>
                  <a:pt x="2244" y="1228"/>
                </a:lnTo>
                <a:lnTo>
                  <a:pt x="2252" y="1230"/>
                </a:lnTo>
                <a:lnTo>
                  <a:pt x="2278" y="1230"/>
                </a:lnTo>
                <a:lnTo>
                  <a:pt x="2278" y="1230"/>
                </a:lnTo>
                <a:lnTo>
                  <a:pt x="2287" y="1228"/>
                </a:lnTo>
                <a:lnTo>
                  <a:pt x="2295" y="1226"/>
                </a:lnTo>
                <a:lnTo>
                  <a:pt x="2314" y="1219"/>
                </a:lnTo>
                <a:lnTo>
                  <a:pt x="2329" y="1211"/>
                </a:lnTo>
                <a:lnTo>
                  <a:pt x="2336" y="1209"/>
                </a:lnTo>
                <a:lnTo>
                  <a:pt x="2336" y="1209"/>
                </a:lnTo>
                <a:lnTo>
                  <a:pt x="2338" y="1209"/>
                </a:lnTo>
                <a:lnTo>
                  <a:pt x="2338" y="1207"/>
                </a:lnTo>
                <a:lnTo>
                  <a:pt x="2336" y="1200"/>
                </a:lnTo>
                <a:lnTo>
                  <a:pt x="2336" y="1195"/>
                </a:lnTo>
                <a:lnTo>
                  <a:pt x="2336" y="1195"/>
                </a:lnTo>
                <a:lnTo>
                  <a:pt x="2338" y="1195"/>
                </a:lnTo>
                <a:lnTo>
                  <a:pt x="2338" y="1195"/>
                </a:lnTo>
                <a:lnTo>
                  <a:pt x="2341" y="1195"/>
                </a:lnTo>
                <a:lnTo>
                  <a:pt x="2345" y="1194"/>
                </a:lnTo>
                <a:lnTo>
                  <a:pt x="2350" y="1185"/>
                </a:lnTo>
                <a:lnTo>
                  <a:pt x="2357" y="1171"/>
                </a:lnTo>
                <a:lnTo>
                  <a:pt x="2357" y="1171"/>
                </a:lnTo>
                <a:lnTo>
                  <a:pt x="2355" y="1161"/>
                </a:lnTo>
                <a:lnTo>
                  <a:pt x="2352" y="1149"/>
                </a:lnTo>
                <a:lnTo>
                  <a:pt x="2348" y="1137"/>
                </a:lnTo>
                <a:lnTo>
                  <a:pt x="2348" y="1137"/>
                </a:lnTo>
                <a:lnTo>
                  <a:pt x="2347" y="1132"/>
                </a:lnTo>
                <a:lnTo>
                  <a:pt x="2348" y="1127"/>
                </a:lnTo>
                <a:lnTo>
                  <a:pt x="2350" y="1123"/>
                </a:lnTo>
                <a:lnTo>
                  <a:pt x="2353" y="1120"/>
                </a:lnTo>
                <a:lnTo>
                  <a:pt x="2360" y="1113"/>
                </a:lnTo>
                <a:lnTo>
                  <a:pt x="2360" y="1111"/>
                </a:lnTo>
                <a:lnTo>
                  <a:pt x="2360" y="1108"/>
                </a:lnTo>
                <a:lnTo>
                  <a:pt x="2360" y="1108"/>
                </a:lnTo>
                <a:lnTo>
                  <a:pt x="2359" y="1105"/>
                </a:lnTo>
                <a:lnTo>
                  <a:pt x="2360" y="1101"/>
                </a:lnTo>
                <a:lnTo>
                  <a:pt x="2367" y="1091"/>
                </a:lnTo>
                <a:lnTo>
                  <a:pt x="2372" y="1079"/>
                </a:lnTo>
                <a:lnTo>
                  <a:pt x="2374" y="1074"/>
                </a:lnTo>
                <a:lnTo>
                  <a:pt x="2372" y="1069"/>
                </a:lnTo>
                <a:lnTo>
                  <a:pt x="2372" y="1069"/>
                </a:lnTo>
                <a:lnTo>
                  <a:pt x="2370" y="1063"/>
                </a:lnTo>
                <a:lnTo>
                  <a:pt x="2370" y="1057"/>
                </a:lnTo>
                <a:lnTo>
                  <a:pt x="2372" y="1041"/>
                </a:lnTo>
                <a:lnTo>
                  <a:pt x="2374" y="1029"/>
                </a:lnTo>
                <a:lnTo>
                  <a:pt x="2374" y="1024"/>
                </a:lnTo>
                <a:lnTo>
                  <a:pt x="2374" y="1024"/>
                </a:lnTo>
                <a:lnTo>
                  <a:pt x="2374" y="1015"/>
                </a:lnTo>
                <a:lnTo>
                  <a:pt x="2376" y="998"/>
                </a:lnTo>
                <a:lnTo>
                  <a:pt x="2377" y="979"/>
                </a:lnTo>
                <a:lnTo>
                  <a:pt x="2377" y="974"/>
                </a:lnTo>
                <a:lnTo>
                  <a:pt x="2374" y="971"/>
                </a:lnTo>
                <a:lnTo>
                  <a:pt x="2374" y="971"/>
                </a:lnTo>
                <a:lnTo>
                  <a:pt x="2372" y="969"/>
                </a:lnTo>
                <a:lnTo>
                  <a:pt x="2372" y="966"/>
                </a:lnTo>
                <a:lnTo>
                  <a:pt x="2372" y="957"/>
                </a:lnTo>
                <a:lnTo>
                  <a:pt x="2372" y="947"/>
                </a:lnTo>
                <a:lnTo>
                  <a:pt x="2369" y="942"/>
                </a:lnTo>
                <a:lnTo>
                  <a:pt x="2365" y="938"/>
                </a:lnTo>
                <a:lnTo>
                  <a:pt x="2365" y="938"/>
                </a:lnTo>
                <a:lnTo>
                  <a:pt x="2362" y="935"/>
                </a:lnTo>
                <a:lnTo>
                  <a:pt x="2360" y="930"/>
                </a:lnTo>
                <a:lnTo>
                  <a:pt x="2359" y="914"/>
                </a:lnTo>
                <a:lnTo>
                  <a:pt x="2359" y="899"/>
                </a:lnTo>
                <a:lnTo>
                  <a:pt x="2357" y="894"/>
                </a:lnTo>
                <a:lnTo>
                  <a:pt x="2353" y="890"/>
                </a:lnTo>
                <a:lnTo>
                  <a:pt x="2353" y="890"/>
                </a:lnTo>
                <a:lnTo>
                  <a:pt x="2348" y="887"/>
                </a:lnTo>
                <a:lnTo>
                  <a:pt x="2343" y="878"/>
                </a:lnTo>
                <a:lnTo>
                  <a:pt x="2336" y="868"/>
                </a:lnTo>
                <a:lnTo>
                  <a:pt x="2326" y="851"/>
                </a:lnTo>
                <a:lnTo>
                  <a:pt x="2326" y="851"/>
                </a:lnTo>
                <a:lnTo>
                  <a:pt x="2285" y="794"/>
                </a:lnTo>
                <a:lnTo>
                  <a:pt x="2285" y="794"/>
                </a:lnTo>
                <a:lnTo>
                  <a:pt x="2280" y="788"/>
                </a:lnTo>
                <a:lnTo>
                  <a:pt x="2276" y="786"/>
                </a:lnTo>
                <a:lnTo>
                  <a:pt x="2273" y="781"/>
                </a:lnTo>
                <a:lnTo>
                  <a:pt x="2264" y="765"/>
                </a:lnTo>
                <a:lnTo>
                  <a:pt x="2264" y="765"/>
                </a:lnTo>
                <a:lnTo>
                  <a:pt x="2239" y="723"/>
                </a:lnTo>
                <a:lnTo>
                  <a:pt x="2230" y="702"/>
                </a:lnTo>
                <a:lnTo>
                  <a:pt x="2223" y="685"/>
                </a:lnTo>
                <a:lnTo>
                  <a:pt x="2223" y="685"/>
                </a:lnTo>
                <a:lnTo>
                  <a:pt x="2218" y="663"/>
                </a:lnTo>
                <a:lnTo>
                  <a:pt x="2215" y="639"/>
                </a:lnTo>
                <a:lnTo>
                  <a:pt x="2211" y="616"/>
                </a:lnTo>
                <a:lnTo>
                  <a:pt x="2208" y="608"/>
                </a:lnTo>
                <a:lnTo>
                  <a:pt x="2206" y="601"/>
                </a:lnTo>
                <a:lnTo>
                  <a:pt x="2206" y="601"/>
                </a:lnTo>
                <a:lnTo>
                  <a:pt x="2201" y="594"/>
                </a:lnTo>
                <a:lnTo>
                  <a:pt x="2201" y="594"/>
                </a:lnTo>
                <a:lnTo>
                  <a:pt x="2199" y="587"/>
                </a:lnTo>
                <a:lnTo>
                  <a:pt x="2189" y="563"/>
                </a:lnTo>
                <a:lnTo>
                  <a:pt x="2189" y="563"/>
                </a:lnTo>
                <a:lnTo>
                  <a:pt x="2180" y="548"/>
                </a:lnTo>
                <a:lnTo>
                  <a:pt x="2174" y="534"/>
                </a:lnTo>
                <a:lnTo>
                  <a:pt x="2156" y="510"/>
                </a:lnTo>
                <a:lnTo>
                  <a:pt x="2143" y="488"/>
                </a:lnTo>
                <a:lnTo>
                  <a:pt x="2138" y="479"/>
                </a:lnTo>
                <a:lnTo>
                  <a:pt x="2134" y="472"/>
                </a:lnTo>
                <a:lnTo>
                  <a:pt x="2134" y="472"/>
                </a:lnTo>
                <a:lnTo>
                  <a:pt x="2127" y="419"/>
                </a:lnTo>
                <a:lnTo>
                  <a:pt x="2120" y="373"/>
                </a:lnTo>
                <a:lnTo>
                  <a:pt x="2120" y="373"/>
                </a:lnTo>
                <a:lnTo>
                  <a:pt x="2120" y="370"/>
                </a:lnTo>
                <a:lnTo>
                  <a:pt x="2124" y="366"/>
                </a:lnTo>
                <a:lnTo>
                  <a:pt x="2132" y="361"/>
                </a:lnTo>
                <a:lnTo>
                  <a:pt x="2138" y="358"/>
                </a:lnTo>
                <a:lnTo>
                  <a:pt x="2141" y="353"/>
                </a:lnTo>
                <a:lnTo>
                  <a:pt x="2144" y="346"/>
                </a:lnTo>
                <a:lnTo>
                  <a:pt x="2146" y="334"/>
                </a:lnTo>
                <a:lnTo>
                  <a:pt x="2146" y="334"/>
                </a:lnTo>
                <a:lnTo>
                  <a:pt x="2148" y="315"/>
                </a:lnTo>
                <a:lnTo>
                  <a:pt x="2150" y="305"/>
                </a:lnTo>
                <a:lnTo>
                  <a:pt x="2148" y="299"/>
                </a:lnTo>
                <a:lnTo>
                  <a:pt x="2146" y="296"/>
                </a:lnTo>
                <a:lnTo>
                  <a:pt x="2139" y="284"/>
                </a:lnTo>
                <a:lnTo>
                  <a:pt x="2139" y="284"/>
                </a:lnTo>
                <a:lnTo>
                  <a:pt x="2129" y="274"/>
                </a:lnTo>
                <a:lnTo>
                  <a:pt x="2115" y="263"/>
                </a:lnTo>
                <a:lnTo>
                  <a:pt x="2074" y="236"/>
                </a:lnTo>
                <a:lnTo>
                  <a:pt x="2023" y="204"/>
                </a:lnTo>
                <a:lnTo>
                  <a:pt x="1973" y="171"/>
                </a:lnTo>
                <a:lnTo>
                  <a:pt x="1973" y="171"/>
                </a:lnTo>
                <a:lnTo>
                  <a:pt x="1944" y="150"/>
                </a:lnTo>
                <a:lnTo>
                  <a:pt x="1903" y="123"/>
                </a:lnTo>
                <a:lnTo>
                  <a:pt x="1855" y="94"/>
                </a:lnTo>
                <a:lnTo>
                  <a:pt x="1800" y="65"/>
                </a:lnTo>
                <a:lnTo>
                  <a:pt x="1773" y="49"/>
                </a:lnTo>
                <a:lnTo>
                  <a:pt x="1742" y="37"/>
                </a:lnTo>
                <a:lnTo>
                  <a:pt x="1713" y="25"/>
                </a:lnTo>
                <a:lnTo>
                  <a:pt x="1684" y="15"/>
                </a:lnTo>
                <a:lnTo>
                  <a:pt x="1654" y="8"/>
                </a:lnTo>
                <a:lnTo>
                  <a:pt x="1625" y="3"/>
                </a:lnTo>
                <a:lnTo>
                  <a:pt x="1596" y="0"/>
                </a:lnTo>
                <a:lnTo>
                  <a:pt x="1571" y="1"/>
                </a:lnTo>
                <a:lnTo>
                  <a:pt x="1571" y="1"/>
                </a:lnTo>
                <a:lnTo>
                  <a:pt x="1517" y="7"/>
                </a:lnTo>
                <a:lnTo>
                  <a:pt x="1463" y="12"/>
                </a:lnTo>
                <a:lnTo>
                  <a:pt x="1410" y="20"/>
                </a:lnTo>
                <a:lnTo>
                  <a:pt x="1355" y="29"/>
                </a:lnTo>
                <a:lnTo>
                  <a:pt x="1300" y="41"/>
                </a:lnTo>
                <a:lnTo>
                  <a:pt x="1243" y="56"/>
                </a:lnTo>
                <a:lnTo>
                  <a:pt x="1187" y="75"/>
                </a:lnTo>
                <a:lnTo>
                  <a:pt x="1129" y="96"/>
                </a:lnTo>
                <a:lnTo>
                  <a:pt x="1129" y="96"/>
                </a:lnTo>
                <a:lnTo>
                  <a:pt x="1076" y="118"/>
                </a:lnTo>
                <a:lnTo>
                  <a:pt x="1034" y="132"/>
                </a:lnTo>
                <a:lnTo>
                  <a:pt x="1000" y="142"/>
                </a:lnTo>
                <a:lnTo>
                  <a:pt x="973" y="147"/>
                </a:lnTo>
                <a:lnTo>
                  <a:pt x="949" y="152"/>
                </a:lnTo>
                <a:lnTo>
                  <a:pt x="926" y="154"/>
                </a:lnTo>
                <a:lnTo>
                  <a:pt x="873" y="159"/>
                </a:lnTo>
                <a:lnTo>
                  <a:pt x="873" y="159"/>
                </a:lnTo>
                <a:lnTo>
                  <a:pt x="846" y="162"/>
                </a:lnTo>
                <a:lnTo>
                  <a:pt x="824" y="168"/>
                </a:lnTo>
                <a:lnTo>
                  <a:pt x="805" y="173"/>
                </a:lnTo>
                <a:lnTo>
                  <a:pt x="789" y="180"/>
                </a:lnTo>
                <a:lnTo>
                  <a:pt x="762" y="192"/>
                </a:lnTo>
                <a:lnTo>
                  <a:pt x="731" y="205"/>
                </a:lnTo>
                <a:lnTo>
                  <a:pt x="731" y="205"/>
                </a:lnTo>
                <a:lnTo>
                  <a:pt x="704" y="219"/>
                </a:lnTo>
                <a:lnTo>
                  <a:pt x="685" y="227"/>
                </a:lnTo>
                <a:lnTo>
                  <a:pt x="675" y="233"/>
                </a:lnTo>
                <a:lnTo>
                  <a:pt x="664" y="236"/>
                </a:lnTo>
                <a:lnTo>
                  <a:pt x="651" y="239"/>
                </a:lnTo>
                <a:lnTo>
                  <a:pt x="634" y="243"/>
                </a:lnTo>
                <a:lnTo>
                  <a:pt x="634" y="243"/>
                </a:lnTo>
                <a:lnTo>
                  <a:pt x="616" y="245"/>
                </a:lnTo>
                <a:lnTo>
                  <a:pt x="604" y="245"/>
                </a:lnTo>
                <a:lnTo>
                  <a:pt x="584" y="241"/>
                </a:lnTo>
                <a:lnTo>
                  <a:pt x="572" y="241"/>
                </a:lnTo>
                <a:lnTo>
                  <a:pt x="558" y="245"/>
                </a:lnTo>
                <a:lnTo>
                  <a:pt x="538" y="250"/>
                </a:lnTo>
                <a:lnTo>
                  <a:pt x="510" y="262"/>
                </a:lnTo>
                <a:lnTo>
                  <a:pt x="510" y="262"/>
                </a:lnTo>
                <a:lnTo>
                  <a:pt x="483" y="274"/>
                </a:lnTo>
                <a:lnTo>
                  <a:pt x="461" y="286"/>
                </a:lnTo>
                <a:lnTo>
                  <a:pt x="443" y="296"/>
                </a:lnTo>
                <a:lnTo>
                  <a:pt x="430" y="305"/>
                </a:lnTo>
                <a:lnTo>
                  <a:pt x="421" y="311"/>
                </a:lnTo>
                <a:lnTo>
                  <a:pt x="414" y="317"/>
                </a:lnTo>
                <a:lnTo>
                  <a:pt x="409" y="325"/>
                </a:lnTo>
                <a:lnTo>
                  <a:pt x="409" y="325"/>
                </a:lnTo>
                <a:close/>
              </a:path>
            </a:pathLst>
          </a:custGeom>
          <a:solidFill>
            <a:schemeClr val="tx1"/>
          </a:solidFill>
          <a:ln w="476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4" name="Freeform 14">
            <a:extLst>
              <a:ext uri="{FF2B5EF4-FFF2-40B4-BE49-F238E27FC236}">
                <a16:creationId xmlns:a16="http://schemas.microsoft.com/office/drawing/2014/main" id="{7B2808BF-0B30-46FB-AA4D-758B653D855C}"/>
              </a:ext>
            </a:extLst>
          </p:cNvPr>
          <p:cNvSpPr>
            <a:spLocks/>
          </p:cNvSpPr>
          <p:nvPr/>
        </p:nvSpPr>
        <p:spPr bwMode="auto">
          <a:xfrm>
            <a:off x="6733153" y="3872762"/>
            <a:ext cx="2186884" cy="2421810"/>
          </a:xfrm>
          <a:custGeom>
            <a:avLst/>
            <a:gdLst>
              <a:gd name="T0" fmla="*/ 269 w 1266"/>
              <a:gd name="T1" fmla="*/ 507 h 1401"/>
              <a:gd name="T2" fmla="*/ 190 w 1266"/>
              <a:gd name="T3" fmla="*/ 504 h 1401"/>
              <a:gd name="T4" fmla="*/ 201 w 1266"/>
              <a:gd name="T5" fmla="*/ 546 h 1401"/>
              <a:gd name="T6" fmla="*/ 127 w 1266"/>
              <a:gd name="T7" fmla="*/ 598 h 1401"/>
              <a:gd name="T8" fmla="*/ 29 w 1266"/>
              <a:gd name="T9" fmla="*/ 680 h 1401"/>
              <a:gd name="T10" fmla="*/ 2 w 1266"/>
              <a:gd name="T11" fmla="*/ 719 h 1401"/>
              <a:gd name="T12" fmla="*/ 29 w 1266"/>
              <a:gd name="T13" fmla="*/ 796 h 1401"/>
              <a:gd name="T14" fmla="*/ 50 w 1266"/>
              <a:gd name="T15" fmla="*/ 841 h 1401"/>
              <a:gd name="T16" fmla="*/ 120 w 1266"/>
              <a:gd name="T17" fmla="*/ 839 h 1401"/>
              <a:gd name="T18" fmla="*/ 182 w 1266"/>
              <a:gd name="T19" fmla="*/ 901 h 1401"/>
              <a:gd name="T20" fmla="*/ 214 w 1266"/>
              <a:gd name="T21" fmla="*/ 908 h 1401"/>
              <a:gd name="T22" fmla="*/ 284 w 1266"/>
              <a:gd name="T23" fmla="*/ 906 h 1401"/>
              <a:gd name="T24" fmla="*/ 331 w 1266"/>
              <a:gd name="T25" fmla="*/ 903 h 1401"/>
              <a:gd name="T26" fmla="*/ 344 w 1266"/>
              <a:gd name="T27" fmla="*/ 904 h 1401"/>
              <a:gd name="T28" fmla="*/ 370 w 1266"/>
              <a:gd name="T29" fmla="*/ 1093 h 1401"/>
              <a:gd name="T30" fmla="*/ 372 w 1266"/>
              <a:gd name="T31" fmla="*/ 1199 h 1401"/>
              <a:gd name="T32" fmla="*/ 336 w 1266"/>
              <a:gd name="T33" fmla="*/ 1300 h 1401"/>
              <a:gd name="T34" fmla="*/ 302 w 1266"/>
              <a:gd name="T35" fmla="*/ 1338 h 1401"/>
              <a:gd name="T36" fmla="*/ 326 w 1266"/>
              <a:gd name="T37" fmla="*/ 1353 h 1401"/>
              <a:gd name="T38" fmla="*/ 367 w 1266"/>
              <a:gd name="T39" fmla="*/ 1386 h 1401"/>
              <a:gd name="T40" fmla="*/ 442 w 1266"/>
              <a:gd name="T41" fmla="*/ 1394 h 1401"/>
              <a:gd name="T42" fmla="*/ 509 w 1266"/>
              <a:gd name="T43" fmla="*/ 1370 h 1401"/>
              <a:gd name="T44" fmla="*/ 538 w 1266"/>
              <a:gd name="T45" fmla="*/ 1333 h 1401"/>
              <a:gd name="T46" fmla="*/ 565 w 1266"/>
              <a:gd name="T47" fmla="*/ 1254 h 1401"/>
              <a:gd name="T48" fmla="*/ 600 w 1266"/>
              <a:gd name="T49" fmla="*/ 1185 h 1401"/>
              <a:gd name="T50" fmla="*/ 613 w 1266"/>
              <a:gd name="T51" fmla="*/ 1151 h 1401"/>
              <a:gd name="T52" fmla="*/ 627 w 1266"/>
              <a:gd name="T53" fmla="*/ 1089 h 1401"/>
              <a:gd name="T54" fmla="*/ 627 w 1266"/>
              <a:gd name="T55" fmla="*/ 1028 h 1401"/>
              <a:gd name="T56" fmla="*/ 625 w 1266"/>
              <a:gd name="T57" fmla="*/ 935 h 1401"/>
              <a:gd name="T58" fmla="*/ 651 w 1266"/>
              <a:gd name="T59" fmla="*/ 918 h 1401"/>
              <a:gd name="T60" fmla="*/ 675 w 1266"/>
              <a:gd name="T61" fmla="*/ 896 h 1401"/>
              <a:gd name="T62" fmla="*/ 708 w 1266"/>
              <a:gd name="T63" fmla="*/ 913 h 1401"/>
              <a:gd name="T64" fmla="*/ 750 w 1266"/>
              <a:gd name="T65" fmla="*/ 918 h 1401"/>
              <a:gd name="T66" fmla="*/ 797 w 1266"/>
              <a:gd name="T67" fmla="*/ 925 h 1401"/>
              <a:gd name="T68" fmla="*/ 829 w 1266"/>
              <a:gd name="T69" fmla="*/ 954 h 1401"/>
              <a:gd name="T70" fmla="*/ 848 w 1266"/>
              <a:gd name="T71" fmla="*/ 983 h 1401"/>
              <a:gd name="T72" fmla="*/ 850 w 1266"/>
              <a:gd name="T73" fmla="*/ 1041 h 1401"/>
              <a:gd name="T74" fmla="*/ 858 w 1266"/>
              <a:gd name="T75" fmla="*/ 1089 h 1401"/>
              <a:gd name="T76" fmla="*/ 874 w 1266"/>
              <a:gd name="T77" fmla="*/ 1117 h 1401"/>
              <a:gd name="T78" fmla="*/ 869 w 1266"/>
              <a:gd name="T79" fmla="*/ 1178 h 1401"/>
              <a:gd name="T80" fmla="*/ 939 w 1266"/>
              <a:gd name="T81" fmla="*/ 1187 h 1401"/>
              <a:gd name="T82" fmla="*/ 983 w 1266"/>
              <a:gd name="T83" fmla="*/ 1184 h 1401"/>
              <a:gd name="T84" fmla="*/ 1042 w 1266"/>
              <a:gd name="T85" fmla="*/ 1108 h 1401"/>
              <a:gd name="T86" fmla="*/ 1048 w 1266"/>
              <a:gd name="T87" fmla="*/ 1057 h 1401"/>
              <a:gd name="T88" fmla="*/ 1054 w 1266"/>
              <a:gd name="T89" fmla="*/ 1005 h 1401"/>
              <a:gd name="T90" fmla="*/ 1148 w 1266"/>
              <a:gd name="T91" fmla="*/ 1007 h 1401"/>
              <a:gd name="T92" fmla="*/ 1158 w 1266"/>
              <a:gd name="T93" fmla="*/ 1014 h 1401"/>
              <a:gd name="T94" fmla="*/ 1223 w 1266"/>
              <a:gd name="T95" fmla="*/ 987 h 1401"/>
              <a:gd name="T96" fmla="*/ 1252 w 1266"/>
              <a:gd name="T97" fmla="*/ 927 h 1401"/>
              <a:gd name="T98" fmla="*/ 1256 w 1266"/>
              <a:gd name="T99" fmla="*/ 817 h 1401"/>
              <a:gd name="T100" fmla="*/ 1225 w 1266"/>
              <a:gd name="T101" fmla="*/ 707 h 1401"/>
              <a:gd name="T102" fmla="*/ 1240 w 1266"/>
              <a:gd name="T103" fmla="*/ 574 h 1401"/>
              <a:gd name="T104" fmla="*/ 1249 w 1266"/>
              <a:gd name="T105" fmla="*/ 464 h 1401"/>
              <a:gd name="T106" fmla="*/ 1263 w 1266"/>
              <a:gd name="T107" fmla="*/ 415 h 1401"/>
              <a:gd name="T108" fmla="*/ 1266 w 1266"/>
              <a:gd name="T109" fmla="*/ 377 h 1401"/>
              <a:gd name="T110" fmla="*/ 1227 w 1266"/>
              <a:gd name="T111" fmla="*/ 219 h 1401"/>
              <a:gd name="T112" fmla="*/ 1151 w 1266"/>
              <a:gd name="T113" fmla="*/ 84 h 1401"/>
              <a:gd name="T114" fmla="*/ 1112 w 1266"/>
              <a:gd name="T115" fmla="*/ 39 h 1401"/>
              <a:gd name="T116" fmla="*/ 1004 w 1266"/>
              <a:gd name="T117" fmla="*/ 10 h 1401"/>
              <a:gd name="T118" fmla="*/ 824 w 1266"/>
              <a:gd name="T119" fmla="*/ 3 h 1401"/>
              <a:gd name="T120" fmla="*/ 617 w 1266"/>
              <a:gd name="T121" fmla="*/ 149 h 1401"/>
              <a:gd name="T122" fmla="*/ 512 w 1266"/>
              <a:gd name="T123" fmla="*/ 327 h 1401"/>
              <a:gd name="T124" fmla="*/ 425 w 1266"/>
              <a:gd name="T125" fmla="*/ 411 h 1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66" h="1401">
                <a:moveTo>
                  <a:pt x="411" y="430"/>
                </a:moveTo>
                <a:lnTo>
                  <a:pt x="411" y="430"/>
                </a:lnTo>
                <a:lnTo>
                  <a:pt x="370" y="452"/>
                </a:lnTo>
                <a:lnTo>
                  <a:pt x="314" y="485"/>
                </a:lnTo>
                <a:lnTo>
                  <a:pt x="314" y="485"/>
                </a:lnTo>
                <a:lnTo>
                  <a:pt x="296" y="497"/>
                </a:lnTo>
                <a:lnTo>
                  <a:pt x="284" y="502"/>
                </a:lnTo>
                <a:lnTo>
                  <a:pt x="284" y="502"/>
                </a:lnTo>
                <a:lnTo>
                  <a:pt x="269" y="507"/>
                </a:lnTo>
                <a:lnTo>
                  <a:pt x="261" y="509"/>
                </a:lnTo>
                <a:lnTo>
                  <a:pt x="247" y="509"/>
                </a:lnTo>
                <a:lnTo>
                  <a:pt x="247" y="509"/>
                </a:lnTo>
                <a:lnTo>
                  <a:pt x="233" y="509"/>
                </a:lnTo>
                <a:lnTo>
                  <a:pt x="223" y="505"/>
                </a:lnTo>
                <a:lnTo>
                  <a:pt x="209" y="502"/>
                </a:lnTo>
                <a:lnTo>
                  <a:pt x="209" y="502"/>
                </a:lnTo>
                <a:lnTo>
                  <a:pt x="201" y="502"/>
                </a:lnTo>
                <a:lnTo>
                  <a:pt x="190" y="504"/>
                </a:lnTo>
                <a:lnTo>
                  <a:pt x="187" y="505"/>
                </a:lnTo>
                <a:lnTo>
                  <a:pt x="185" y="509"/>
                </a:lnTo>
                <a:lnTo>
                  <a:pt x="183" y="512"/>
                </a:lnTo>
                <a:lnTo>
                  <a:pt x="183" y="516"/>
                </a:lnTo>
                <a:lnTo>
                  <a:pt x="183" y="516"/>
                </a:lnTo>
                <a:lnTo>
                  <a:pt x="187" y="526"/>
                </a:lnTo>
                <a:lnTo>
                  <a:pt x="194" y="536"/>
                </a:lnTo>
                <a:lnTo>
                  <a:pt x="201" y="546"/>
                </a:lnTo>
                <a:lnTo>
                  <a:pt x="201" y="546"/>
                </a:lnTo>
                <a:lnTo>
                  <a:pt x="201" y="546"/>
                </a:lnTo>
                <a:lnTo>
                  <a:pt x="194" y="548"/>
                </a:lnTo>
                <a:lnTo>
                  <a:pt x="183" y="553"/>
                </a:lnTo>
                <a:lnTo>
                  <a:pt x="165" y="565"/>
                </a:lnTo>
                <a:lnTo>
                  <a:pt x="165" y="565"/>
                </a:lnTo>
                <a:lnTo>
                  <a:pt x="147" y="576"/>
                </a:lnTo>
                <a:lnTo>
                  <a:pt x="139" y="579"/>
                </a:lnTo>
                <a:lnTo>
                  <a:pt x="134" y="584"/>
                </a:lnTo>
                <a:lnTo>
                  <a:pt x="127" y="598"/>
                </a:lnTo>
                <a:lnTo>
                  <a:pt x="127" y="598"/>
                </a:lnTo>
                <a:lnTo>
                  <a:pt x="120" y="611"/>
                </a:lnTo>
                <a:lnTo>
                  <a:pt x="117" y="622"/>
                </a:lnTo>
                <a:lnTo>
                  <a:pt x="115" y="627"/>
                </a:lnTo>
                <a:lnTo>
                  <a:pt x="113" y="630"/>
                </a:lnTo>
                <a:lnTo>
                  <a:pt x="113" y="630"/>
                </a:lnTo>
                <a:lnTo>
                  <a:pt x="99" y="641"/>
                </a:lnTo>
                <a:lnTo>
                  <a:pt x="74" y="656"/>
                </a:lnTo>
                <a:lnTo>
                  <a:pt x="29" y="680"/>
                </a:lnTo>
                <a:lnTo>
                  <a:pt x="29" y="680"/>
                </a:lnTo>
                <a:lnTo>
                  <a:pt x="21" y="687"/>
                </a:lnTo>
                <a:lnTo>
                  <a:pt x="12" y="697"/>
                </a:lnTo>
                <a:lnTo>
                  <a:pt x="4" y="707"/>
                </a:lnTo>
                <a:lnTo>
                  <a:pt x="4" y="707"/>
                </a:lnTo>
                <a:lnTo>
                  <a:pt x="4" y="707"/>
                </a:lnTo>
                <a:lnTo>
                  <a:pt x="2" y="707"/>
                </a:lnTo>
                <a:lnTo>
                  <a:pt x="0" y="711"/>
                </a:lnTo>
                <a:lnTo>
                  <a:pt x="2" y="719"/>
                </a:lnTo>
                <a:lnTo>
                  <a:pt x="2" y="719"/>
                </a:lnTo>
                <a:lnTo>
                  <a:pt x="5" y="735"/>
                </a:lnTo>
                <a:lnTo>
                  <a:pt x="7" y="750"/>
                </a:lnTo>
                <a:lnTo>
                  <a:pt x="9" y="766"/>
                </a:lnTo>
                <a:lnTo>
                  <a:pt x="12" y="773"/>
                </a:lnTo>
                <a:lnTo>
                  <a:pt x="12" y="773"/>
                </a:lnTo>
                <a:lnTo>
                  <a:pt x="21" y="786"/>
                </a:lnTo>
                <a:lnTo>
                  <a:pt x="26" y="793"/>
                </a:lnTo>
                <a:lnTo>
                  <a:pt x="29" y="796"/>
                </a:lnTo>
                <a:lnTo>
                  <a:pt x="29" y="796"/>
                </a:lnTo>
                <a:lnTo>
                  <a:pt x="52" y="803"/>
                </a:lnTo>
                <a:lnTo>
                  <a:pt x="52" y="803"/>
                </a:lnTo>
                <a:lnTo>
                  <a:pt x="48" y="808"/>
                </a:lnTo>
                <a:lnTo>
                  <a:pt x="43" y="819"/>
                </a:lnTo>
                <a:lnTo>
                  <a:pt x="41" y="826"/>
                </a:lnTo>
                <a:lnTo>
                  <a:pt x="41" y="831"/>
                </a:lnTo>
                <a:lnTo>
                  <a:pt x="43" y="836"/>
                </a:lnTo>
                <a:lnTo>
                  <a:pt x="50" y="841"/>
                </a:lnTo>
                <a:lnTo>
                  <a:pt x="50" y="841"/>
                </a:lnTo>
                <a:lnTo>
                  <a:pt x="57" y="843"/>
                </a:lnTo>
                <a:lnTo>
                  <a:pt x="65" y="844"/>
                </a:lnTo>
                <a:lnTo>
                  <a:pt x="77" y="846"/>
                </a:lnTo>
                <a:lnTo>
                  <a:pt x="101" y="843"/>
                </a:lnTo>
                <a:lnTo>
                  <a:pt x="101" y="843"/>
                </a:lnTo>
                <a:lnTo>
                  <a:pt x="110" y="841"/>
                </a:lnTo>
                <a:lnTo>
                  <a:pt x="117" y="839"/>
                </a:lnTo>
                <a:lnTo>
                  <a:pt x="120" y="839"/>
                </a:lnTo>
                <a:lnTo>
                  <a:pt x="125" y="841"/>
                </a:lnTo>
                <a:lnTo>
                  <a:pt x="132" y="846"/>
                </a:lnTo>
                <a:lnTo>
                  <a:pt x="139" y="853"/>
                </a:lnTo>
                <a:lnTo>
                  <a:pt x="139" y="853"/>
                </a:lnTo>
                <a:lnTo>
                  <a:pt x="163" y="877"/>
                </a:lnTo>
                <a:lnTo>
                  <a:pt x="170" y="886"/>
                </a:lnTo>
                <a:lnTo>
                  <a:pt x="178" y="898"/>
                </a:lnTo>
                <a:lnTo>
                  <a:pt x="178" y="898"/>
                </a:lnTo>
                <a:lnTo>
                  <a:pt x="182" y="901"/>
                </a:lnTo>
                <a:lnTo>
                  <a:pt x="185" y="904"/>
                </a:lnTo>
                <a:lnTo>
                  <a:pt x="189" y="904"/>
                </a:lnTo>
                <a:lnTo>
                  <a:pt x="192" y="903"/>
                </a:lnTo>
                <a:lnTo>
                  <a:pt x="199" y="901"/>
                </a:lnTo>
                <a:lnTo>
                  <a:pt x="204" y="901"/>
                </a:lnTo>
                <a:lnTo>
                  <a:pt x="207" y="904"/>
                </a:lnTo>
                <a:lnTo>
                  <a:pt x="207" y="904"/>
                </a:lnTo>
                <a:lnTo>
                  <a:pt x="211" y="908"/>
                </a:lnTo>
                <a:lnTo>
                  <a:pt x="214" y="908"/>
                </a:lnTo>
                <a:lnTo>
                  <a:pt x="223" y="908"/>
                </a:lnTo>
                <a:lnTo>
                  <a:pt x="230" y="908"/>
                </a:lnTo>
                <a:lnTo>
                  <a:pt x="233" y="910"/>
                </a:lnTo>
                <a:lnTo>
                  <a:pt x="238" y="911"/>
                </a:lnTo>
                <a:lnTo>
                  <a:pt x="238" y="911"/>
                </a:lnTo>
                <a:lnTo>
                  <a:pt x="243" y="913"/>
                </a:lnTo>
                <a:lnTo>
                  <a:pt x="252" y="913"/>
                </a:lnTo>
                <a:lnTo>
                  <a:pt x="267" y="910"/>
                </a:lnTo>
                <a:lnTo>
                  <a:pt x="284" y="906"/>
                </a:lnTo>
                <a:lnTo>
                  <a:pt x="291" y="906"/>
                </a:lnTo>
                <a:lnTo>
                  <a:pt x="296" y="908"/>
                </a:lnTo>
                <a:lnTo>
                  <a:pt x="296" y="908"/>
                </a:lnTo>
                <a:lnTo>
                  <a:pt x="300" y="910"/>
                </a:lnTo>
                <a:lnTo>
                  <a:pt x="305" y="910"/>
                </a:lnTo>
                <a:lnTo>
                  <a:pt x="317" y="906"/>
                </a:lnTo>
                <a:lnTo>
                  <a:pt x="326" y="903"/>
                </a:lnTo>
                <a:lnTo>
                  <a:pt x="329" y="903"/>
                </a:lnTo>
                <a:lnTo>
                  <a:pt x="331" y="903"/>
                </a:lnTo>
                <a:lnTo>
                  <a:pt x="331" y="903"/>
                </a:lnTo>
                <a:lnTo>
                  <a:pt x="334" y="903"/>
                </a:lnTo>
                <a:lnTo>
                  <a:pt x="336" y="901"/>
                </a:lnTo>
                <a:lnTo>
                  <a:pt x="341" y="896"/>
                </a:lnTo>
                <a:lnTo>
                  <a:pt x="343" y="894"/>
                </a:lnTo>
                <a:lnTo>
                  <a:pt x="344" y="894"/>
                </a:lnTo>
                <a:lnTo>
                  <a:pt x="344" y="898"/>
                </a:lnTo>
                <a:lnTo>
                  <a:pt x="344" y="904"/>
                </a:lnTo>
                <a:lnTo>
                  <a:pt x="344" y="904"/>
                </a:lnTo>
                <a:lnTo>
                  <a:pt x="341" y="932"/>
                </a:lnTo>
                <a:lnTo>
                  <a:pt x="338" y="971"/>
                </a:lnTo>
                <a:lnTo>
                  <a:pt x="338" y="992"/>
                </a:lnTo>
                <a:lnTo>
                  <a:pt x="339" y="1012"/>
                </a:lnTo>
                <a:lnTo>
                  <a:pt x="341" y="1031"/>
                </a:lnTo>
                <a:lnTo>
                  <a:pt x="348" y="1048"/>
                </a:lnTo>
                <a:lnTo>
                  <a:pt x="348" y="1048"/>
                </a:lnTo>
                <a:lnTo>
                  <a:pt x="360" y="1074"/>
                </a:lnTo>
                <a:lnTo>
                  <a:pt x="370" y="1093"/>
                </a:lnTo>
                <a:lnTo>
                  <a:pt x="375" y="1100"/>
                </a:lnTo>
                <a:lnTo>
                  <a:pt x="377" y="1107"/>
                </a:lnTo>
                <a:lnTo>
                  <a:pt x="379" y="1113"/>
                </a:lnTo>
                <a:lnTo>
                  <a:pt x="377" y="1120"/>
                </a:lnTo>
                <a:lnTo>
                  <a:pt x="377" y="1120"/>
                </a:lnTo>
                <a:lnTo>
                  <a:pt x="374" y="1137"/>
                </a:lnTo>
                <a:lnTo>
                  <a:pt x="372" y="1160"/>
                </a:lnTo>
                <a:lnTo>
                  <a:pt x="372" y="1199"/>
                </a:lnTo>
                <a:lnTo>
                  <a:pt x="372" y="1199"/>
                </a:lnTo>
                <a:lnTo>
                  <a:pt x="372" y="1208"/>
                </a:lnTo>
                <a:lnTo>
                  <a:pt x="374" y="1214"/>
                </a:lnTo>
                <a:lnTo>
                  <a:pt x="375" y="1223"/>
                </a:lnTo>
                <a:lnTo>
                  <a:pt x="375" y="1235"/>
                </a:lnTo>
                <a:lnTo>
                  <a:pt x="375" y="1235"/>
                </a:lnTo>
                <a:lnTo>
                  <a:pt x="374" y="1244"/>
                </a:lnTo>
                <a:lnTo>
                  <a:pt x="368" y="1254"/>
                </a:lnTo>
                <a:lnTo>
                  <a:pt x="353" y="1278"/>
                </a:lnTo>
                <a:lnTo>
                  <a:pt x="336" y="1300"/>
                </a:lnTo>
                <a:lnTo>
                  <a:pt x="322" y="1316"/>
                </a:lnTo>
                <a:lnTo>
                  <a:pt x="322" y="1316"/>
                </a:lnTo>
                <a:lnTo>
                  <a:pt x="317" y="1317"/>
                </a:lnTo>
                <a:lnTo>
                  <a:pt x="312" y="1321"/>
                </a:lnTo>
                <a:lnTo>
                  <a:pt x="305" y="1322"/>
                </a:lnTo>
                <a:lnTo>
                  <a:pt x="302" y="1324"/>
                </a:lnTo>
                <a:lnTo>
                  <a:pt x="300" y="1327"/>
                </a:lnTo>
                <a:lnTo>
                  <a:pt x="300" y="1333"/>
                </a:lnTo>
                <a:lnTo>
                  <a:pt x="302" y="1338"/>
                </a:lnTo>
                <a:lnTo>
                  <a:pt x="302" y="1338"/>
                </a:lnTo>
                <a:lnTo>
                  <a:pt x="307" y="1351"/>
                </a:lnTo>
                <a:lnTo>
                  <a:pt x="312" y="1358"/>
                </a:lnTo>
                <a:lnTo>
                  <a:pt x="317" y="1360"/>
                </a:lnTo>
                <a:lnTo>
                  <a:pt x="324" y="1362"/>
                </a:lnTo>
                <a:lnTo>
                  <a:pt x="324" y="1362"/>
                </a:lnTo>
                <a:lnTo>
                  <a:pt x="326" y="1360"/>
                </a:lnTo>
                <a:lnTo>
                  <a:pt x="326" y="1358"/>
                </a:lnTo>
                <a:lnTo>
                  <a:pt x="326" y="1353"/>
                </a:lnTo>
                <a:lnTo>
                  <a:pt x="327" y="1353"/>
                </a:lnTo>
                <a:lnTo>
                  <a:pt x="329" y="1353"/>
                </a:lnTo>
                <a:lnTo>
                  <a:pt x="339" y="1363"/>
                </a:lnTo>
                <a:lnTo>
                  <a:pt x="339" y="1363"/>
                </a:lnTo>
                <a:lnTo>
                  <a:pt x="351" y="1375"/>
                </a:lnTo>
                <a:lnTo>
                  <a:pt x="356" y="1379"/>
                </a:lnTo>
                <a:lnTo>
                  <a:pt x="360" y="1381"/>
                </a:lnTo>
                <a:lnTo>
                  <a:pt x="367" y="1386"/>
                </a:lnTo>
                <a:lnTo>
                  <a:pt x="367" y="1386"/>
                </a:lnTo>
                <a:lnTo>
                  <a:pt x="377" y="1393"/>
                </a:lnTo>
                <a:lnTo>
                  <a:pt x="387" y="1396"/>
                </a:lnTo>
                <a:lnTo>
                  <a:pt x="399" y="1399"/>
                </a:lnTo>
                <a:lnTo>
                  <a:pt x="413" y="1401"/>
                </a:lnTo>
                <a:lnTo>
                  <a:pt x="413" y="1401"/>
                </a:lnTo>
                <a:lnTo>
                  <a:pt x="418" y="1401"/>
                </a:lnTo>
                <a:lnTo>
                  <a:pt x="425" y="1399"/>
                </a:lnTo>
                <a:lnTo>
                  <a:pt x="434" y="1398"/>
                </a:lnTo>
                <a:lnTo>
                  <a:pt x="442" y="1394"/>
                </a:lnTo>
                <a:lnTo>
                  <a:pt x="451" y="1393"/>
                </a:lnTo>
                <a:lnTo>
                  <a:pt x="451" y="1393"/>
                </a:lnTo>
                <a:lnTo>
                  <a:pt x="463" y="1391"/>
                </a:lnTo>
                <a:lnTo>
                  <a:pt x="473" y="1386"/>
                </a:lnTo>
                <a:lnTo>
                  <a:pt x="483" y="1382"/>
                </a:lnTo>
                <a:lnTo>
                  <a:pt x="490" y="1379"/>
                </a:lnTo>
                <a:lnTo>
                  <a:pt x="490" y="1379"/>
                </a:lnTo>
                <a:lnTo>
                  <a:pt x="499" y="1375"/>
                </a:lnTo>
                <a:lnTo>
                  <a:pt x="509" y="1370"/>
                </a:lnTo>
                <a:lnTo>
                  <a:pt x="519" y="1362"/>
                </a:lnTo>
                <a:lnTo>
                  <a:pt x="519" y="1362"/>
                </a:lnTo>
                <a:lnTo>
                  <a:pt x="519" y="1353"/>
                </a:lnTo>
                <a:lnTo>
                  <a:pt x="519" y="1348"/>
                </a:lnTo>
                <a:lnTo>
                  <a:pt x="521" y="1343"/>
                </a:lnTo>
                <a:lnTo>
                  <a:pt x="521" y="1343"/>
                </a:lnTo>
                <a:lnTo>
                  <a:pt x="526" y="1339"/>
                </a:lnTo>
                <a:lnTo>
                  <a:pt x="533" y="1336"/>
                </a:lnTo>
                <a:lnTo>
                  <a:pt x="538" y="1333"/>
                </a:lnTo>
                <a:lnTo>
                  <a:pt x="541" y="1327"/>
                </a:lnTo>
                <a:lnTo>
                  <a:pt x="547" y="1317"/>
                </a:lnTo>
                <a:lnTo>
                  <a:pt x="550" y="1305"/>
                </a:lnTo>
                <a:lnTo>
                  <a:pt x="550" y="1305"/>
                </a:lnTo>
                <a:lnTo>
                  <a:pt x="555" y="1283"/>
                </a:lnTo>
                <a:lnTo>
                  <a:pt x="559" y="1273"/>
                </a:lnTo>
                <a:lnTo>
                  <a:pt x="560" y="1266"/>
                </a:lnTo>
                <a:lnTo>
                  <a:pt x="565" y="1254"/>
                </a:lnTo>
                <a:lnTo>
                  <a:pt x="565" y="1254"/>
                </a:lnTo>
                <a:lnTo>
                  <a:pt x="576" y="1228"/>
                </a:lnTo>
                <a:lnTo>
                  <a:pt x="579" y="1221"/>
                </a:lnTo>
                <a:lnTo>
                  <a:pt x="581" y="1216"/>
                </a:lnTo>
                <a:lnTo>
                  <a:pt x="581" y="1216"/>
                </a:lnTo>
                <a:lnTo>
                  <a:pt x="583" y="1211"/>
                </a:lnTo>
                <a:lnTo>
                  <a:pt x="588" y="1209"/>
                </a:lnTo>
                <a:lnTo>
                  <a:pt x="593" y="1206"/>
                </a:lnTo>
                <a:lnTo>
                  <a:pt x="593" y="1206"/>
                </a:lnTo>
                <a:lnTo>
                  <a:pt x="600" y="1185"/>
                </a:lnTo>
                <a:lnTo>
                  <a:pt x="603" y="1172"/>
                </a:lnTo>
                <a:lnTo>
                  <a:pt x="603" y="1166"/>
                </a:lnTo>
                <a:lnTo>
                  <a:pt x="603" y="1163"/>
                </a:lnTo>
                <a:lnTo>
                  <a:pt x="603" y="1163"/>
                </a:lnTo>
                <a:lnTo>
                  <a:pt x="603" y="1161"/>
                </a:lnTo>
                <a:lnTo>
                  <a:pt x="603" y="1160"/>
                </a:lnTo>
                <a:lnTo>
                  <a:pt x="608" y="1156"/>
                </a:lnTo>
                <a:lnTo>
                  <a:pt x="612" y="1154"/>
                </a:lnTo>
                <a:lnTo>
                  <a:pt x="613" y="1151"/>
                </a:lnTo>
                <a:lnTo>
                  <a:pt x="613" y="1146"/>
                </a:lnTo>
                <a:lnTo>
                  <a:pt x="612" y="1141"/>
                </a:lnTo>
                <a:lnTo>
                  <a:pt x="612" y="1141"/>
                </a:lnTo>
                <a:lnTo>
                  <a:pt x="612" y="1136"/>
                </a:lnTo>
                <a:lnTo>
                  <a:pt x="613" y="1129"/>
                </a:lnTo>
                <a:lnTo>
                  <a:pt x="620" y="1113"/>
                </a:lnTo>
                <a:lnTo>
                  <a:pt x="627" y="1100"/>
                </a:lnTo>
                <a:lnTo>
                  <a:pt x="629" y="1095"/>
                </a:lnTo>
                <a:lnTo>
                  <a:pt x="627" y="1089"/>
                </a:lnTo>
                <a:lnTo>
                  <a:pt x="627" y="1089"/>
                </a:lnTo>
                <a:lnTo>
                  <a:pt x="620" y="1077"/>
                </a:lnTo>
                <a:lnTo>
                  <a:pt x="617" y="1064"/>
                </a:lnTo>
                <a:lnTo>
                  <a:pt x="613" y="1053"/>
                </a:lnTo>
                <a:lnTo>
                  <a:pt x="612" y="1047"/>
                </a:lnTo>
                <a:lnTo>
                  <a:pt x="612" y="1047"/>
                </a:lnTo>
                <a:lnTo>
                  <a:pt x="620" y="1038"/>
                </a:lnTo>
                <a:lnTo>
                  <a:pt x="625" y="1033"/>
                </a:lnTo>
                <a:lnTo>
                  <a:pt x="627" y="1028"/>
                </a:lnTo>
                <a:lnTo>
                  <a:pt x="627" y="1028"/>
                </a:lnTo>
                <a:lnTo>
                  <a:pt x="629" y="1021"/>
                </a:lnTo>
                <a:lnTo>
                  <a:pt x="631" y="1016"/>
                </a:lnTo>
                <a:lnTo>
                  <a:pt x="629" y="1012"/>
                </a:lnTo>
                <a:lnTo>
                  <a:pt x="629" y="1012"/>
                </a:lnTo>
                <a:lnTo>
                  <a:pt x="627" y="997"/>
                </a:lnTo>
                <a:lnTo>
                  <a:pt x="625" y="968"/>
                </a:lnTo>
                <a:lnTo>
                  <a:pt x="625" y="942"/>
                </a:lnTo>
                <a:lnTo>
                  <a:pt x="625" y="935"/>
                </a:lnTo>
                <a:lnTo>
                  <a:pt x="627" y="935"/>
                </a:lnTo>
                <a:lnTo>
                  <a:pt x="627" y="937"/>
                </a:lnTo>
                <a:lnTo>
                  <a:pt x="627" y="937"/>
                </a:lnTo>
                <a:lnTo>
                  <a:pt x="631" y="939"/>
                </a:lnTo>
                <a:lnTo>
                  <a:pt x="634" y="939"/>
                </a:lnTo>
                <a:lnTo>
                  <a:pt x="637" y="935"/>
                </a:lnTo>
                <a:lnTo>
                  <a:pt x="641" y="932"/>
                </a:lnTo>
                <a:lnTo>
                  <a:pt x="648" y="923"/>
                </a:lnTo>
                <a:lnTo>
                  <a:pt x="651" y="918"/>
                </a:lnTo>
                <a:lnTo>
                  <a:pt x="651" y="918"/>
                </a:lnTo>
                <a:lnTo>
                  <a:pt x="653" y="916"/>
                </a:lnTo>
                <a:lnTo>
                  <a:pt x="654" y="913"/>
                </a:lnTo>
                <a:lnTo>
                  <a:pt x="658" y="901"/>
                </a:lnTo>
                <a:lnTo>
                  <a:pt x="661" y="894"/>
                </a:lnTo>
                <a:lnTo>
                  <a:pt x="665" y="892"/>
                </a:lnTo>
                <a:lnTo>
                  <a:pt x="670" y="891"/>
                </a:lnTo>
                <a:lnTo>
                  <a:pt x="675" y="896"/>
                </a:lnTo>
                <a:lnTo>
                  <a:pt x="675" y="896"/>
                </a:lnTo>
                <a:lnTo>
                  <a:pt x="682" y="901"/>
                </a:lnTo>
                <a:lnTo>
                  <a:pt x="685" y="903"/>
                </a:lnTo>
                <a:lnTo>
                  <a:pt x="689" y="904"/>
                </a:lnTo>
                <a:lnTo>
                  <a:pt x="692" y="903"/>
                </a:lnTo>
                <a:lnTo>
                  <a:pt x="696" y="903"/>
                </a:lnTo>
                <a:lnTo>
                  <a:pt x="699" y="904"/>
                </a:lnTo>
                <a:lnTo>
                  <a:pt x="702" y="906"/>
                </a:lnTo>
                <a:lnTo>
                  <a:pt x="708" y="913"/>
                </a:lnTo>
                <a:lnTo>
                  <a:pt x="708" y="913"/>
                </a:lnTo>
                <a:lnTo>
                  <a:pt x="714" y="918"/>
                </a:lnTo>
                <a:lnTo>
                  <a:pt x="720" y="922"/>
                </a:lnTo>
                <a:lnTo>
                  <a:pt x="725" y="922"/>
                </a:lnTo>
                <a:lnTo>
                  <a:pt x="728" y="922"/>
                </a:lnTo>
                <a:lnTo>
                  <a:pt x="738" y="920"/>
                </a:lnTo>
                <a:lnTo>
                  <a:pt x="742" y="918"/>
                </a:lnTo>
                <a:lnTo>
                  <a:pt x="747" y="918"/>
                </a:lnTo>
                <a:lnTo>
                  <a:pt x="747" y="918"/>
                </a:lnTo>
                <a:lnTo>
                  <a:pt x="750" y="918"/>
                </a:lnTo>
                <a:lnTo>
                  <a:pt x="756" y="916"/>
                </a:lnTo>
                <a:lnTo>
                  <a:pt x="768" y="910"/>
                </a:lnTo>
                <a:lnTo>
                  <a:pt x="773" y="908"/>
                </a:lnTo>
                <a:lnTo>
                  <a:pt x="778" y="908"/>
                </a:lnTo>
                <a:lnTo>
                  <a:pt x="783" y="908"/>
                </a:lnTo>
                <a:lnTo>
                  <a:pt x="786" y="913"/>
                </a:lnTo>
                <a:lnTo>
                  <a:pt x="786" y="913"/>
                </a:lnTo>
                <a:lnTo>
                  <a:pt x="793" y="922"/>
                </a:lnTo>
                <a:lnTo>
                  <a:pt x="797" y="925"/>
                </a:lnTo>
                <a:lnTo>
                  <a:pt x="802" y="927"/>
                </a:lnTo>
                <a:lnTo>
                  <a:pt x="802" y="927"/>
                </a:lnTo>
                <a:lnTo>
                  <a:pt x="800" y="915"/>
                </a:lnTo>
                <a:lnTo>
                  <a:pt x="800" y="913"/>
                </a:lnTo>
                <a:lnTo>
                  <a:pt x="800" y="913"/>
                </a:lnTo>
                <a:lnTo>
                  <a:pt x="810" y="928"/>
                </a:lnTo>
                <a:lnTo>
                  <a:pt x="810" y="928"/>
                </a:lnTo>
                <a:lnTo>
                  <a:pt x="822" y="946"/>
                </a:lnTo>
                <a:lnTo>
                  <a:pt x="829" y="954"/>
                </a:lnTo>
                <a:lnTo>
                  <a:pt x="833" y="958"/>
                </a:lnTo>
                <a:lnTo>
                  <a:pt x="838" y="964"/>
                </a:lnTo>
                <a:lnTo>
                  <a:pt x="838" y="964"/>
                </a:lnTo>
                <a:lnTo>
                  <a:pt x="839" y="969"/>
                </a:lnTo>
                <a:lnTo>
                  <a:pt x="841" y="971"/>
                </a:lnTo>
                <a:lnTo>
                  <a:pt x="845" y="971"/>
                </a:lnTo>
                <a:lnTo>
                  <a:pt x="845" y="971"/>
                </a:lnTo>
                <a:lnTo>
                  <a:pt x="846" y="973"/>
                </a:lnTo>
                <a:lnTo>
                  <a:pt x="848" y="983"/>
                </a:lnTo>
                <a:lnTo>
                  <a:pt x="848" y="983"/>
                </a:lnTo>
                <a:lnTo>
                  <a:pt x="850" y="997"/>
                </a:lnTo>
                <a:lnTo>
                  <a:pt x="851" y="1004"/>
                </a:lnTo>
                <a:lnTo>
                  <a:pt x="853" y="1009"/>
                </a:lnTo>
                <a:lnTo>
                  <a:pt x="853" y="1021"/>
                </a:lnTo>
                <a:lnTo>
                  <a:pt x="853" y="1021"/>
                </a:lnTo>
                <a:lnTo>
                  <a:pt x="853" y="1033"/>
                </a:lnTo>
                <a:lnTo>
                  <a:pt x="851" y="1038"/>
                </a:lnTo>
                <a:lnTo>
                  <a:pt x="850" y="1041"/>
                </a:lnTo>
                <a:lnTo>
                  <a:pt x="850" y="1048"/>
                </a:lnTo>
                <a:lnTo>
                  <a:pt x="850" y="1048"/>
                </a:lnTo>
                <a:lnTo>
                  <a:pt x="850" y="1053"/>
                </a:lnTo>
                <a:lnTo>
                  <a:pt x="850" y="1059"/>
                </a:lnTo>
                <a:lnTo>
                  <a:pt x="855" y="1069"/>
                </a:lnTo>
                <a:lnTo>
                  <a:pt x="858" y="1079"/>
                </a:lnTo>
                <a:lnTo>
                  <a:pt x="858" y="1084"/>
                </a:lnTo>
                <a:lnTo>
                  <a:pt x="858" y="1089"/>
                </a:lnTo>
                <a:lnTo>
                  <a:pt x="858" y="1089"/>
                </a:lnTo>
                <a:lnTo>
                  <a:pt x="857" y="1096"/>
                </a:lnTo>
                <a:lnTo>
                  <a:pt x="857" y="1100"/>
                </a:lnTo>
                <a:lnTo>
                  <a:pt x="862" y="1112"/>
                </a:lnTo>
                <a:lnTo>
                  <a:pt x="862" y="1112"/>
                </a:lnTo>
                <a:lnTo>
                  <a:pt x="865" y="1115"/>
                </a:lnTo>
                <a:lnTo>
                  <a:pt x="867" y="1117"/>
                </a:lnTo>
                <a:lnTo>
                  <a:pt x="872" y="1115"/>
                </a:lnTo>
                <a:lnTo>
                  <a:pt x="872" y="1115"/>
                </a:lnTo>
                <a:lnTo>
                  <a:pt x="874" y="1117"/>
                </a:lnTo>
                <a:lnTo>
                  <a:pt x="872" y="1125"/>
                </a:lnTo>
                <a:lnTo>
                  <a:pt x="872" y="1125"/>
                </a:lnTo>
                <a:lnTo>
                  <a:pt x="870" y="1141"/>
                </a:lnTo>
                <a:lnTo>
                  <a:pt x="870" y="1149"/>
                </a:lnTo>
                <a:lnTo>
                  <a:pt x="870" y="1149"/>
                </a:lnTo>
                <a:lnTo>
                  <a:pt x="869" y="1165"/>
                </a:lnTo>
                <a:lnTo>
                  <a:pt x="867" y="1173"/>
                </a:lnTo>
                <a:lnTo>
                  <a:pt x="869" y="1178"/>
                </a:lnTo>
                <a:lnTo>
                  <a:pt x="869" y="1178"/>
                </a:lnTo>
                <a:lnTo>
                  <a:pt x="872" y="1185"/>
                </a:lnTo>
                <a:lnTo>
                  <a:pt x="875" y="1189"/>
                </a:lnTo>
                <a:lnTo>
                  <a:pt x="882" y="1192"/>
                </a:lnTo>
                <a:lnTo>
                  <a:pt x="882" y="1192"/>
                </a:lnTo>
                <a:lnTo>
                  <a:pt x="893" y="1194"/>
                </a:lnTo>
                <a:lnTo>
                  <a:pt x="903" y="1194"/>
                </a:lnTo>
                <a:lnTo>
                  <a:pt x="925" y="1190"/>
                </a:lnTo>
                <a:lnTo>
                  <a:pt x="925" y="1190"/>
                </a:lnTo>
                <a:lnTo>
                  <a:pt x="939" y="1187"/>
                </a:lnTo>
                <a:lnTo>
                  <a:pt x="953" y="1182"/>
                </a:lnTo>
                <a:lnTo>
                  <a:pt x="966" y="1177"/>
                </a:lnTo>
                <a:lnTo>
                  <a:pt x="973" y="1175"/>
                </a:lnTo>
                <a:lnTo>
                  <a:pt x="973" y="1175"/>
                </a:lnTo>
                <a:lnTo>
                  <a:pt x="973" y="1178"/>
                </a:lnTo>
                <a:lnTo>
                  <a:pt x="975" y="1185"/>
                </a:lnTo>
                <a:lnTo>
                  <a:pt x="977" y="1185"/>
                </a:lnTo>
                <a:lnTo>
                  <a:pt x="978" y="1185"/>
                </a:lnTo>
                <a:lnTo>
                  <a:pt x="983" y="1184"/>
                </a:lnTo>
                <a:lnTo>
                  <a:pt x="992" y="1177"/>
                </a:lnTo>
                <a:lnTo>
                  <a:pt x="992" y="1177"/>
                </a:lnTo>
                <a:lnTo>
                  <a:pt x="1009" y="1165"/>
                </a:lnTo>
                <a:lnTo>
                  <a:pt x="1021" y="1154"/>
                </a:lnTo>
                <a:lnTo>
                  <a:pt x="1024" y="1148"/>
                </a:lnTo>
                <a:lnTo>
                  <a:pt x="1030" y="1141"/>
                </a:lnTo>
                <a:lnTo>
                  <a:pt x="1038" y="1120"/>
                </a:lnTo>
                <a:lnTo>
                  <a:pt x="1038" y="1120"/>
                </a:lnTo>
                <a:lnTo>
                  <a:pt x="1042" y="1108"/>
                </a:lnTo>
                <a:lnTo>
                  <a:pt x="1043" y="1098"/>
                </a:lnTo>
                <a:lnTo>
                  <a:pt x="1045" y="1081"/>
                </a:lnTo>
                <a:lnTo>
                  <a:pt x="1045" y="1072"/>
                </a:lnTo>
                <a:lnTo>
                  <a:pt x="1047" y="1069"/>
                </a:lnTo>
                <a:lnTo>
                  <a:pt x="1047" y="1069"/>
                </a:lnTo>
                <a:lnTo>
                  <a:pt x="1047" y="1069"/>
                </a:lnTo>
                <a:lnTo>
                  <a:pt x="1048" y="1067"/>
                </a:lnTo>
                <a:lnTo>
                  <a:pt x="1048" y="1065"/>
                </a:lnTo>
                <a:lnTo>
                  <a:pt x="1048" y="1057"/>
                </a:lnTo>
                <a:lnTo>
                  <a:pt x="1043" y="1033"/>
                </a:lnTo>
                <a:lnTo>
                  <a:pt x="1043" y="1033"/>
                </a:lnTo>
                <a:lnTo>
                  <a:pt x="1043" y="1023"/>
                </a:lnTo>
                <a:lnTo>
                  <a:pt x="1043" y="1014"/>
                </a:lnTo>
                <a:lnTo>
                  <a:pt x="1045" y="1007"/>
                </a:lnTo>
                <a:lnTo>
                  <a:pt x="1047" y="1004"/>
                </a:lnTo>
                <a:lnTo>
                  <a:pt x="1047" y="1004"/>
                </a:lnTo>
                <a:lnTo>
                  <a:pt x="1050" y="1004"/>
                </a:lnTo>
                <a:lnTo>
                  <a:pt x="1054" y="1005"/>
                </a:lnTo>
                <a:lnTo>
                  <a:pt x="1062" y="1009"/>
                </a:lnTo>
                <a:lnTo>
                  <a:pt x="1076" y="1011"/>
                </a:lnTo>
                <a:lnTo>
                  <a:pt x="1076" y="1011"/>
                </a:lnTo>
                <a:lnTo>
                  <a:pt x="1093" y="1012"/>
                </a:lnTo>
                <a:lnTo>
                  <a:pt x="1105" y="1014"/>
                </a:lnTo>
                <a:lnTo>
                  <a:pt x="1124" y="1012"/>
                </a:lnTo>
                <a:lnTo>
                  <a:pt x="1124" y="1012"/>
                </a:lnTo>
                <a:lnTo>
                  <a:pt x="1141" y="1009"/>
                </a:lnTo>
                <a:lnTo>
                  <a:pt x="1148" y="1007"/>
                </a:lnTo>
                <a:lnTo>
                  <a:pt x="1150" y="1009"/>
                </a:lnTo>
                <a:lnTo>
                  <a:pt x="1150" y="1012"/>
                </a:lnTo>
                <a:lnTo>
                  <a:pt x="1150" y="1012"/>
                </a:lnTo>
                <a:lnTo>
                  <a:pt x="1150" y="1017"/>
                </a:lnTo>
                <a:lnTo>
                  <a:pt x="1151" y="1019"/>
                </a:lnTo>
                <a:lnTo>
                  <a:pt x="1153" y="1019"/>
                </a:lnTo>
                <a:lnTo>
                  <a:pt x="1156" y="1016"/>
                </a:lnTo>
                <a:lnTo>
                  <a:pt x="1158" y="1014"/>
                </a:lnTo>
                <a:lnTo>
                  <a:pt x="1158" y="1014"/>
                </a:lnTo>
                <a:lnTo>
                  <a:pt x="1162" y="1011"/>
                </a:lnTo>
                <a:lnTo>
                  <a:pt x="1168" y="1004"/>
                </a:lnTo>
                <a:lnTo>
                  <a:pt x="1177" y="999"/>
                </a:lnTo>
                <a:lnTo>
                  <a:pt x="1184" y="997"/>
                </a:lnTo>
                <a:lnTo>
                  <a:pt x="1191" y="997"/>
                </a:lnTo>
                <a:lnTo>
                  <a:pt x="1191" y="997"/>
                </a:lnTo>
                <a:lnTo>
                  <a:pt x="1204" y="995"/>
                </a:lnTo>
                <a:lnTo>
                  <a:pt x="1215" y="992"/>
                </a:lnTo>
                <a:lnTo>
                  <a:pt x="1223" y="987"/>
                </a:lnTo>
                <a:lnTo>
                  <a:pt x="1228" y="978"/>
                </a:lnTo>
                <a:lnTo>
                  <a:pt x="1228" y="978"/>
                </a:lnTo>
                <a:lnTo>
                  <a:pt x="1235" y="966"/>
                </a:lnTo>
                <a:lnTo>
                  <a:pt x="1242" y="951"/>
                </a:lnTo>
                <a:lnTo>
                  <a:pt x="1247" y="937"/>
                </a:lnTo>
                <a:lnTo>
                  <a:pt x="1252" y="928"/>
                </a:lnTo>
                <a:lnTo>
                  <a:pt x="1252" y="928"/>
                </a:lnTo>
                <a:lnTo>
                  <a:pt x="1252" y="927"/>
                </a:lnTo>
                <a:lnTo>
                  <a:pt x="1252" y="927"/>
                </a:lnTo>
                <a:lnTo>
                  <a:pt x="1249" y="923"/>
                </a:lnTo>
                <a:lnTo>
                  <a:pt x="1249" y="920"/>
                </a:lnTo>
                <a:lnTo>
                  <a:pt x="1247" y="913"/>
                </a:lnTo>
                <a:lnTo>
                  <a:pt x="1247" y="904"/>
                </a:lnTo>
                <a:lnTo>
                  <a:pt x="1249" y="891"/>
                </a:lnTo>
                <a:lnTo>
                  <a:pt x="1249" y="891"/>
                </a:lnTo>
                <a:lnTo>
                  <a:pt x="1252" y="860"/>
                </a:lnTo>
                <a:lnTo>
                  <a:pt x="1256" y="832"/>
                </a:lnTo>
                <a:lnTo>
                  <a:pt x="1256" y="817"/>
                </a:lnTo>
                <a:lnTo>
                  <a:pt x="1254" y="803"/>
                </a:lnTo>
                <a:lnTo>
                  <a:pt x="1252" y="788"/>
                </a:lnTo>
                <a:lnTo>
                  <a:pt x="1247" y="771"/>
                </a:lnTo>
                <a:lnTo>
                  <a:pt x="1247" y="771"/>
                </a:lnTo>
                <a:lnTo>
                  <a:pt x="1235" y="745"/>
                </a:lnTo>
                <a:lnTo>
                  <a:pt x="1228" y="728"/>
                </a:lnTo>
                <a:lnTo>
                  <a:pt x="1223" y="718"/>
                </a:lnTo>
                <a:lnTo>
                  <a:pt x="1223" y="713"/>
                </a:lnTo>
                <a:lnTo>
                  <a:pt x="1225" y="707"/>
                </a:lnTo>
                <a:lnTo>
                  <a:pt x="1225" y="707"/>
                </a:lnTo>
                <a:lnTo>
                  <a:pt x="1230" y="678"/>
                </a:lnTo>
                <a:lnTo>
                  <a:pt x="1232" y="653"/>
                </a:lnTo>
                <a:lnTo>
                  <a:pt x="1232" y="653"/>
                </a:lnTo>
                <a:lnTo>
                  <a:pt x="1233" y="611"/>
                </a:lnTo>
                <a:lnTo>
                  <a:pt x="1237" y="584"/>
                </a:lnTo>
                <a:lnTo>
                  <a:pt x="1239" y="577"/>
                </a:lnTo>
                <a:lnTo>
                  <a:pt x="1240" y="574"/>
                </a:lnTo>
                <a:lnTo>
                  <a:pt x="1240" y="574"/>
                </a:lnTo>
                <a:lnTo>
                  <a:pt x="1244" y="570"/>
                </a:lnTo>
                <a:lnTo>
                  <a:pt x="1245" y="565"/>
                </a:lnTo>
                <a:lnTo>
                  <a:pt x="1247" y="548"/>
                </a:lnTo>
                <a:lnTo>
                  <a:pt x="1249" y="529"/>
                </a:lnTo>
                <a:lnTo>
                  <a:pt x="1249" y="519"/>
                </a:lnTo>
                <a:lnTo>
                  <a:pt x="1249" y="519"/>
                </a:lnTo>
                <a:lnTo>
                  <a:pt x="1247" y="507"/>
                </a:lnTo>
                <a:lnTo>
                  <a:pt x="1247" y="490"/>
                </a:lnTo>
                <a:lnTo>
                  <a:pt x="1249" y="464"/>
                </a:lnTo>
                <a:lnTo>
                  <a:pt x="1249" y="464"/>
                </a:lnTo>
                <a:lnTo>
                  <a:pt x="1251" y="457"/>
                </a:lnTo>
                <a:lnTo>
                  <a:pt x="1256" y="445"/>
                </a:lnTo>
                <a:lnTo>
                  <a:pt x="1259" y="432"/>
                </a:lnTo>
                <a:lnTo>
                  <a:pt x="1261" y="425"/>
                </a:lnTo>
                <a:lnTo>
                  <a:pt x="1261" y="425"/>
                </a:lnTo>
                <a:lnTo>
                  <a:pt x="1261" y="423"/>
                </a:lnTo>
                <a:lnTo>
                  <a:pt x="1263" y="418"/>
                </a:lnTo>
                <a:lnTo>
                  <a:pt x="1263" y="415"/>
                </a:lnTo>
                <a:lnTo>
                  <a:pt x="1261" y="408"/>
                </a:lnTo>
                <a:lnTo>
                  <a:pt x="1261" y="408"/>
                </a:lnTo>
                <a:lnTo>
                  <a:pt x="1259" y="404"/>
                </a:lnTo>
                <a:lnTo>
                  <a:pt x="1261" y="401"/>
                </a:lnTo>
                <a:lnTo>
                  <a:pt x="1263" y="391"/>
                </a:lnTo>
                <a:lnTo>
                  <a:pt x="1266" y="382"/>
                </a:lnTo>
                <a:lnTo>
                  <a:pt x="1266" y="379"/>
                </a:lnTo>
                <a:lnTo>
                  <a:pt x="1266" y="377"/>
                </a:lnTo>
                <a:lnTo>
                  <a:pt x="1266" y="377"/>
                </a:lnTo>
                <a:lnTo>
                  <a:pt x="1264" y="370"/>
                </a:lnTo>
                <a:lnTo>
                  <a:pt x="1259" y="353"/>
                </a:lnTo>
                <a:lnTo>
                  <a:pt x="1249" y="303"/>
                </a:lnTo>
                <a:lnTo>
                  <a:pt x="1239" y="252"/>
                </a:lnTo>
                <a:lnTo>
                  <a:pt x="1233" y="236"/>
                </a:lnTo>
                <a:lnTo>
                  <a:pt x="1232" y="230"/>
                </a:lnTo>
                <a:lnTo>
                  <a:pt x="1232" y="230"/>
                </a:lnTo>
                <a:lnTo>
                  <a:pt x="1228" y="226"/>
                </a:lnTo>
                <a:lnTo>
                  <a:pt x="1227" y="219"/>
                </a:lnTo>
                <a:lnTo>
                  <a:pt x="1220" y="195"/>
                </a:lnTo>
                <a:lnTo>
                  <a:pt x="1213" y="173"/>
                </a:lnTo>
                <a:lnTo>
                  <a:pt x="1208" y="159"/>
                </a:lnTo>
                <a:lnTo>
                  <a:pt x="1208" y="159"/>
                </a:lnTo>
                <a:lnTo>
                  <a:pt x="1199" y="149"/>
                </a:lnTo>
                <a:lnTo>
                  <a:pt x="1182" y="125"/>
                </a:lnTo>
                <a:lnTo>
                  <a:pt x="1165" y="101"/>
                </a:lnTo>
                <a:lnTo>
                  <a:pt x="1151" y="84"/>
                </a:lnTo>
                <a:lnTo>
                  <a:pt x="1151" y="84"/>
                </a:lnTo>
                <a:lnTo>
                  <a:pt x="1146" y="79"/>
                </a:lnTo>
                <a:lnTo>
                  <a:pt x="1144" y="74"/>
                </a:lnTo>
                <a:lnTo>
                  <a:pt x="1139" y="65"/>
                </a:lnTo>
                <a:lnTo>
                  <a:pt x="1134" y="57"/>
                </a:lnTo>
                <a:lnTo>
                  <a:pt x="1131" y="53"/>
                </a:lnTo>
                <a:lnTo>
                  <a:pt x="1126" y="50"/>
                </a:lnTo>
                <a:lnTo>
                  <a:pt x="1126" y="50"/>
                </a:lnTo>
                <a:lnTo>
                  <a:pt x="1119" y="45"/>
                </a:lnTo>
                <a:lnTo>
                  <a:pt x="1112" y="39"/>
                </a:lnTo>
                <a:lnTo>
                  <a:pt x="1108" y="36"/>
                </a:lnTo>
                <a:lnTo>
                  <a:pt x="1102" y="33"/>
                </a:lnTo>
                <a:lnTo>
                  <a:pt x="1095" y="29"/>
                </a:lnTo>
                <a:lnTo>
                  <a:pt x="1083" y="27"/>
                </a:lnTo>
                <a:lnTo>
                  <a:pt x="1083" y="27"/>
                </a:lnTo>
                <a:lnTo>
                  <a:pt x="1060" y="22"/>
                </a:lnTo>
                <a:lnTo>
                  <a:pt x="1042" y="17"/>
                </a:lnTo>
                <a:lnTo>
                  <a:pt x="1023" y="14"/>
                </a:lnTo>
                <a:lnTo>
                  <a:pt x="1004" y="10"/>
                </a:lnTo>
                <a:lnTo>
                  <a:pt x="1004" y="10"/>
                </a:lnTo>
                <a:lnTo>
                  <a:pt x="966" y="7"/>
                </a:lnTo>
                <a:lnTo>
                  <a:pt x="939" y="5"/>
                </a:lnTo>
                <a:lnTo>
                  <a:pt x="939" y="5"/>
                </a:lnTo>
                <a:lnTo>
                  <a:pt x="918" y="3"/>
                </a:lnTo>
                <a:lnTo>
                  <a:pt x="882" y="0"/>
                </a:lnTo>
                <a:lnTo>
                  <a:pt x="862" y="0"/>
                </a:lnTo>
                <a:lnTo>
                  <a:pt x="841" y="0"/>
                </a:lnTo>
                <a:lnTo>
                  <a:pt x="824" y="3"/>
                </a:lnTo>
                <a:lnTo>
                  <a:pt x="809" y="7"/>
                </a:lnTo>
                <a:lnTo>
                  <a:pt x="809" y="7"/>
                </a:lnTo>
                <a:lnTo>
                  <a:pt x="790" y="17"/>
                </a:lnTo>
                <a:lnTo>
                  <a:pt x="764" y="33"/>
                </a:lnTo>
                <a:lnTo>
                  <a:pt x="733" y="55"/>
                </a:lnTo>
                <a:lnTo>
                  <a:pt x="701" y="79"/>
                </a:lnTo>
                <a:lnTo>
                  <a:pt x="668" y="103"/>
                </a:lnTo>
                <a:lnTo>
                  <a:pt x="639" y="128"/>
                </a:lnTo>
                <a:lnTo>
                  <a:pt x="617" y="149"/>
                </a:lnTo>
                <a:lnTo>
                  <a:pt x="610" y="159"/>
                </a:lnTo>
                <a:lnTo>
                  <a:pt x="605" y="168"/>
                </a:lnTo>
                <a:lnTo>
                  <a:pt x="605" y="168"/>
                </a:lnTo>
                <a:lnTo>
                  <a:pt x="588" y="197"/>
                </a:lnTo>
                <a:lnTo>
                  <a:pt x="569" y="228"/>
                </a:lnTo>
                <a:lnTo>
                  <a:pt x="550" y="260"/>
                </a:lnTo>
                <a:lnTo>
                  <a:pt x="529" y="298"/>
                </a:lnTo>
                <a:lnTo>
                  <a:pt x="529" y="298"/>
                </a:lnTo>
                <a:lnTo>
                  <a:pt x="512" y="327"/>
                </a:lnTo>
                <a:lnTo>
                  <a:pt x="500" y="344"/>
                </a:lnTo>
                <a:lnTo>
                  <a:pt x="495" y="353"/>
                </a:lnTo>
                <a:lnTo>
                  <a:pt x="493" y="353"/>
                </a:lnTo>
                <a:lnTo>
                  <a:pt x="493" y="353"/>
                </a:lnTo>
                <a:lnTo>
                  <a:pt x="452" y="382"/>
                </a:lnTo>
                <a:lnTo>
                  <a:pt x="452" y="382"/>
                </a:lnTo>
                <a:lnTo>
                  <a:pt x="446" y="389"/>
                </a:lnTo>
                <a:lnTo>
                  <a:pt x="437" y="396"/>
                </a:lnTo>
                <a:lnTo>
                  <a:pt x="425" y="411"/>
                </a:lnTo>
                <a:lnTo>
                  <a:pt x="411" y="430"/>
                </a:lnTo>
                <a:lnTo>
                  <a:pt x="411" y="430"/>
                </a:lnTo>
                <a:close/>
              </a:path>
            </a:pathLst>
          </a:custGeom>
          <a:solidFill>
            <a:schemeClr val="tx1"/>
          </a:solidFill>
          <a:ln w="476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5" name="Freeform 16">
            <a:extLst>
              <a:ext uri="{FF2B5EF4-FFF2-40B4-BE49-F238E27FC236}">
                <a16:creationId xmlns:a16="http://schemas.microsoft.com/office/drawing/2014/main" id="{5A9611B1-A6D7-4220-BB69-4E753C44BCE5}"/>
              </a:ext>
            </a:extLst>
          </p:cNvPr>
          <p:cNvSpPr>
            <a:spLocks/>
          </p:cNvSpPr>
          <p:nvPr/>
        </p:nvSpPr>
        <p:spPr bwMode="auto">
          <a:xfrm>
            <a:off x="3749076" y="1282042"/>
            <a:ext cx="2426379" cy="1954867"/>
          </a:xfrm>
          <a:custGeom>
            <a:avLst/>
            <a:gdLst>
              <a:gd name="T0" fmla="*/ 290 w 1905"/>
              <a:gd name="T1" fmla="*/ 1254 h 1535"/>
              <a:gd name="T2" fmla="*/ 266 w 1905"/>
              <a:gd name="T3" fmla="*/ 1249 h 1535"/>
              <a:gd name="T4" fmla="*/ 213 w 1905"/>
              <a:gd name="T5" fmla="*/ 1244 h 1535"/>
              <a:gd name="T6" fmla="*/ 89 w 1905"/>
              <a:gd name="T7" fmla="*/ 1299 h 1535"/>
              <a:gd name="T8" fmla="*/ 7 w 1905"/>
              <a:gd name="T9" fmla="*/ 1246 h 1535"/>
              <a:gd name="T10" fmla="*/ 16 w 1905"/>
              <a:gd name="T11" fmla="*/ 1165 h 1535"/>
              <a:gd name="T12" fmla="*/ 84 w 1905"/>
              <a:gd name="T13" fmla="*/ 963 h 1535"/>
              <a:gd name="T14" fmla="*/ 110 w 1905"/>
              <a:gd name="T15" fmla="*/ 787 h 1535"/>
              <a:gd name="T16" fmla="*/ 189 w 1905"/>
              <a:gd name="T17" fmla="*/ 749 h 1535"/>
              <a:gd name="T18" fmla="*/ 393 w 1905"/>
              <a:gd name="T19" fmla="*/ 583 h 1535"/>
              <a:gd name="T20" fmla="*/ 564 w 1905"/>
              <a:gd name="T21" fmla="*/ 435 h 1535"/>
              <a:gd name="T22" fmla="*/ 639 w 1905"/>
              <a:gd name="T23" fmla="*/ 302 h 1535"/>
              <a:gd name="T24" fmla="*/ 903 w 1905"/>
              <a:gd name="T25" fmla="*/ 209 h 1535"/>
              <a:gd name="T26" fmla="*/ 1362 w 1905"/>
              <a:gd name="T27" fmla="*/ 5 h 1535"/>
              <a:gd name="T28" fmla="*/ 1540 w 1905"/>
              <a:gd name="T29" fmla="*/ 19 h 1535"/>
              <a:gd name="T30" fmla="*/ 1643 w 1905"/>
              <a:gd name="T31" fmla="*/ 53 h 1535"/>
              <a:gd name="T32" fmla="*/ 1736 w 1905"/>
              <a:gd name="T33" fmla="*/ 95 h 1535"/>
              <a:gd name="T34" fmla="*/ 1830 w 1905"/>
              <a:gd name="T35" fmla="*/ 127 h 1535"/>
              <a:gd name="T36" fmla="*/ 1845 w 1905"/>
              <a:gd name="T37" fmla="*/ 158 h 1535"/>
              <a:gd name="T38" fmla="*/ 1874 w 1905"/>
              <a:gd name="T39" fmla="*/ 223 h 1535"/>
              <a:gd name="T40" fmla="*/ 1890 w 1905"/>
              <a:gd name="T41" fmla="*/ 387 h 1535"/>
              <a:gd name="T42" fmla="*/ 1900 w 1905"/>
              <a:gd name="T43" fmla="*/ 475 h 1535"/>
              <a:gd name="T44" fmla="*/ 1891 w 1905"/>
              <a:gd name="T45" fmla="*/ 595 h 1535"/>
              <a:gd name="T46" fmla="*/ 1840 w 1905"/>
              <a:gd name="T47" fmla="*/ 747 h 1535"/>
              <a:gd name="T48" fmla="*/ 1799 w 1905"/>
              <a:gd name="T49" fmla="*/ 900 h 1535"/>
              <a:gd name="T50" fmla="*/ 1794 w 1905"/>
              <a:gd name="T51" fmla="*/ 1054 h 1535"/>
              <a:gd name="T52" fmla="*/ 1794 w 1905"/>
              <a:gd name="T53" fmla="*/ 1162 h 1535"/>
              <a:gd name="T54" fmla="*/ 1792 w 1905"/>
              <a:gd name="T55" fmla="*/ 1235 h 1535"/>
              <a:gd name="T56" fmla="*/ 1772 w 1905"/>
              <a:gd name="T57" fmla="*/ 1273 h 1535"/>
              <a:gd name="T58" fmla="*/ 1736 w 1905"/>
              <a:gd name="T59" fmla="*/ 1347 h 1535"/>
              <a:gd name="T60" fmla="*/ 1622 w 1905"/>
              <a:gd name="T61" fmla="*/ 1371 h 1535"/>
              <a:gd name="T62" fmla="*/ 1485 w 1905"/>
              <a:gd name="T63" fmla="*/ 1355 h 1535"/>
              <a:gd name="T64" fmla="*/ 1455 w 1905"/>
              <a:gd name="T65" fmla="*/ 1347 h 1535"/>
              <a:gd name="T66" fmla="*/ 1424 w 1905"/>
              <a:gd name="T67" fmla="*/ 1330 h 1535"/>
              <a:gd name="T68" fmla="*/ 1426 w 1905"/>
              <a:gd name="T69" fmla="*/ 1271 h 1535"/>
              <a:gd name="T70" fmla="*/ 1520 w 1905"/>
              <a:gd name="T71" fmla="*/ 1215 h 1535"/>
              <a:gd name="T72" fmla="*/ 1463 w 1905"/>
              <a:gd name="T73" fmla="*/ 1136 h 1535"/>
              <a:gd name="T74" fmla="*/ 1449 w 1905"/>
              <a:gd name="T75" fmla="*/ 1203 h 1535"/>
              <a:gd name="T76" fmla="*/ 1383 w 1905"/>
              <a:gd name="T77" fmla="*/ 1273 h 1535"/>
              <a:gd name="T78" fmla="*/ 1357 w 1905"/>
              <a:gd name="T79" fmla="*/ 1343 h 1535"/>
              <a:gd name="T80" fmla="*/ 1297 w 1905"/>
              <a:gd name="T81" fmla="*/ 1437 h 1535"/>
              <a:gd name="T82" fmla="*/ 1215 w 1905"/>
              <a:gd name="T83" fmla="*/ 1451 h 1535"/>
              <a:gd name="T84" fmla="*/ 1136 w 1905"/>
              <a:gd name="T85" fmla="*/ 1422 h 1535"/>
              <a:gd name="T86" fmla="*/ 1115 w 1905"/>
              <a:gd name="T87" fmla="*/ 1412 h 1535"/>
              <a:gd name="T88" fmla="*/ 1141 w 1905"/>
              <a:gd name="T89" fmla="*/ 1323 h 1535"/>
              <a:gd name="T90" fmla="*/ 1091 w 1905"/>
              <a:gd name="T91" fmla="*/ 1169 h 1535"/>
              <a:gd name="T92" fmla="*/ 999 w 1905"/>
              <a:gd name="T93" fmla="*/ 1057 h 1535"/>
              <a:gd name="T94" fmla="*/ 872 w 1905"/>
              <a:gd name="T95" fmla="*/ 1042 h 1535"/>
              <a:gd name="T96" fmla="*/ 855 w 1905"/>
              <a:gd name="T97" fmla="*/ 1216 h 1535"/>
              <a:gd name="T98" fmla="*/ 804 w 1905"/>
              <a:gd name="T99" fmla="*/ 1345 h 1535"/>
              <a:gd name="T100" fmla="*/ 713 w 1905"/>
              <a:gd name="T101" fmla="*/ 1415 h 1535"/>
              <a:gd name="T102" fmla="*/ 670 w 1905"/>
              <a:gd name="T103" fmla="*/ 1513 h 1535"/>
              <a:gd name="T104" fmla="*/ 564 w 1905"/>
              <a:gd name="T105" fmla="*/ 1523 h 1535"/>
              <a:gd name="T106" fmla="*/ 528 w 1905"/>
              <a:gd name="T107" fmla="*/ 1528 h 1535"/>
              <a:gd name="T108" fmla="*/ 492 w 1905"/>
              <a:gd name="T109" fmla="*/ 1523 h 1535"/>
              <a:gd name="T110" fmla="*/ 456 w 1905"/>
              <a:gd name="T111" fmla="*/ 1518 h 1535"/>
              <a:gd name="T112" fmla="*/ 427 w 1905"/>
              <a:gd name="T113" fmla="*/ 1511 h 1535"/>
              <a:gd name="T114" fmla="*/ 415 w 1905"/>
              <a:gd name="T115" fmla="*/ 1472 h 1535"/>
              <a:gd name="T116" fmla="*/ 399 w 1905"/>
              <a:gd name="T117" fmla="*/ 1455 h 1535"/>
              <a:gd name="T118" fmla="*/ 555 w 1905"/>
              <a:gd name="T119" fmla="*/ 1328 h 1535"/>
              <a:gd name="T120" fmla="*/ 533 w 1905"/>
              <a:gd name="T121" fmla="*/ 1112 h 15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905" h="1535">
                <a:moveTo>
                  <a:pt x="523" y="1090"/>
                </a:moveTo>
                <a:lnTo>
                  <a:pt x="523" y="1090"/>
                </a:lnTo>
                <a:lnTo>
                  <a:pt x="432" y="1151"/>
                </a:lnTo>
                <a:lnTo>
                  <a:pt x="365" y="1198"/>
                </a:lnTo>
                <a:lnTo>
                  <a:pt x="341" y="1216"/>
                </a:lnTo>
                <a:lnTo>
                  <a:pt x="328" y="1227"/>
                </a:lnTo>
                <a:lnTo>
                  <a:pt x="328" y="1227"/>
                </a:lnTo>
                <a:lnTo>
                  <a:pt x="314" y="1239"/>
                </a:lnTo>
                <a:lnTo>
                  <a:pt x="300" y="1247"/>
                </a:lnTo>
                <a:lnTo>
                  <a:pt x="290" y="1254"/>
                </a:lnTo>
                <a:lnTo>
                  <a:pt x="286" y="1254"/>
                </a:lnTo>
                <a:lnTo>
                  <a:pt x="286" y="1252"/>
                </a:lnTo>
                <a:lnTo>
                  <a:pt x="286" y="1252"/>
                </a:lnTo>
                <a:lnTo>
                  <a:pt x="286" y="1249"/>
                </a:lnTo>
                <a:lnTo>
                  <a:pt x="285" y="1244"/>
                </a:lnTo>
                <a:lnTo>
                  <a:pt x="283" y="1244"/>
                </a:lnTo>
                <a:lnTo>
                  <a:pt x="280" y="1244"/>
                </a:lnTo>
                <a:lnTo>
                  <a:pt x="271" y="1247"/>
                </a:lnTo>
                <a:lnTo>
                  <a:pt x="271" y="1247"/>
                </a:lnTo>
                <a:lnTo>
                  <a:pt x="266" y="1249"/>
                </a:lnTo>
                <a:lnTo>
                  <a:pt x="259" y="1251"/>
                </a:lnTo>
                <a:lnTo>
                  <a:pt x="249" y="1252"/>
                </a:lnTo>
                <a:lnTo>
                  <a:pt x="242" y="1249"/>
                </a:lnTo>
                <a:lnTo>
                  <a:pt x="237" y="1247"/>
                </a:lnTo>
                <a:lnTo>
                  <a:pt x="237" y="1247"/>
                </a:lnTo>
                <a:lnTo>
                  <a:pt x="228" y="1240"/>
                </a:lnTo>
                <a:lnTo>
                  <a:pt x="225" y="1239"/>
                </a:lnTo>
                <a:lnTo>
                  <a:pt x="221" y="1239"/>
                </a:lnTo>
                <a:lnTo>
                  <a:pt x="221" y="1239"/>
                </a:lnTo>
                <a:lnTo>
                  <a:pt x="213" y="1244"/>
                </a:lnTo>
                <a:lnTo>
                  <a:pt x="196" y="1256"/>
                </a:lnTo>
                <a:lnTo>
                  <a:pt x="175" y="1271"/>
                </a:lnTo>
                <a:lnTo>
                  <a:pt x="153" y="1285"/>
                </a:lnTo>
                <a:lnTo>
                  <a:pt x="153" y="1285"/>
                </a:lnTo>
                <a:lnTo>
                  <a:pt x="136" y="1295"/>
                </a:lnTo>
                <a:lnTo>
                  <a:pt x="120" y="1300"/>
                </a:lnTo>
                <a:lnTo>
                  <a:pt x="107" y="1304"/>
                </a:lnTo>
                <a:lnTo>
                  <a:pt x="98" y="1302"/>
                </a:lnTo>
                <a:lnTo>
                  <a:pt x="98" y="1302"/>
                </a:lnTo>
                <a:lnTo>
                  <a:pt x="89" y="1299"/>
                </a:lnTo>
                <a:lnTo>
                  <a:pt x="84" y="1294"/>
                </a:lnTo>
                <a:lnTo>
                  <a:pt x="79" y="1287"/>
                </a:lnTo>
                <a:lnTo>
                  <a:pt x="79" y="1287"/>
                </a:lnTo>
                <a:lnTo>
                  <a:pt x="72" y="1285"/>
                </a:lnTo>
                <a:lnTo>
                  <a:pt x="65" y="1283"/>
                </a:lnTo>
                <a:lnTo>
                  <a:pt x="53" y="1276"/>
                </a:lnTo>
                <a:lnTo>
                  <a:pt x="53" y="1276"/>
                </a:lnTo>
                <a:lnTo>
                  <a:pt x="24" y="1261"/>
                </a:lnTo>
                <a:lnTo>
                  <a:pt x="12" y="1251"/>
                </a:lnTo>
                <a:lnTo>
                  <a:pt x="7" y="1246"/>
                </a:lnTo>
                <a:lnTo>
                  <a:pt x="4" y="1240"/>
                </a:lnTo>
                <a:lnTo>
                  <a:pt x="4" y="1240"/>
                </a:lnTo>
                <a:lnTo>
                  <a:pt x="0" y="1234"/>
                </a:lnTo>
                <a:lnTo>
                  <a:pt x="0" y="1223"/>
                </a:lnTo>
                <a:lnTo>
                  <a:pt x="0" y="1213"/>
                </a:lnTo>
                <a:lnTo>
                  <a:pt x="2" y="1201"/>
                </a:lnTo>
                <a:lnTo>
                  <a:pt x="9" y="1179"/>
                </a:lnTo>
                <a:lnTo>
                  <a:pt x="12" y="1170"/>
                </a:lnTo>
                <a:lnTo>
                  <a:pt x="16" y="1165"/>
                </a:lnTo>
                <a:lnTo>
                  <a:pt x="16" y="1165"/>
                </a:lnTo>
                <a:lnTo>
                  <a:pt x="31" y="1143"/>
                </a:lnTo>
                <a:lnTo>
                  <a:pt x="53" y="1105"/>
                </a:lnTo>
                <a:lnTo>
                  <a:pt x="84" y="1055"/>
                </a:lnTo>
                <a:lnTo>
                  <a:pt x="84" y="1055"/>
                </a:lnTo>
                <a:lnTo>
                  <a:pt x="81" y="1040"/>
                </a:lnTo>
                <a:lnTo>
                  <a:pt x="74" y="1008"/>
                </a:lnTo>
                <a:lnTo>
                  <a:pt x="74" y="1008"/>
                </a:lnTo>
                <a:lnTo>
                  <a:pt x="74" y="997"/>
                </a:lnTo>
                <a:lnTo>
                  <a:pt x="79" y="982"/>
                </a:lnTo>
                <a:lnTo>
                  <a:pt x="84" y="963"/>
                </a:lnTo>
                <a:lnTo>
                  <a:pt x="93" y="942"/>
                </a:lnTo>
                <a:lnTo>
                  <a:pt x="122" y="877"/>
                </a:lnTo>
                <a:lnTo>
                  <a:pt x="122" y="877"/>
                </a:lnTo>
                <a:lnTo>
                  <a:pt x="146" y="823"/>
                </a:lnTo>
                <a:lnTo>
                  <a:pt x="146" y="823"/>
                </a:lnTo>
                <a:lnTo>
                  <a:pt x="139" y="817"/>
                </a:lnTo>
                <a:lnTo>
                  <a:pt x="124" y="805"/>
                </a:lnTo>
                <a:lnTo>
                  <a:pt x="115" y="797"/>
                </a:lnTo>
                <a:lnTo>
                  <a:pt x="110" y="790"/>
                </a:lnTo>
                <a:lnTo>
                  <a:pt x="110" y="787"/>
                </a:lnTo>
                <a:lnTo>
                  <a:pt x="110" y="781"/>
                </a:lnTo>
                <a:lnTo>
                  <a:pt x="110" y="778"/>
                </a:lnTo>
                <a:lnTo>
                  <a:pt x="113" y="775"/>
                </a:lnTo>
                <a:lnTo>
                  <a:pt x="113" y="775"/>
                </a:lnTo>
                <a:lnTo>
                  <a:pt x="127" y="764"/>
                </a:lnTo>
                <a:lnTo>
                  <a:pt x="139" y="757"/>
                </a:lnTo>
                <a:lnTo>
                  <a:pt x="153" y="754"/>
                </a:lnTo>
                <a:lnTo>
                  <a:pt x="168" y="752"/>
                </a:lnTo>
                <a:lnTo>
                  <a:pt x="168" y="752"/>
                </a:lnTo>
                <a:lnTo>
                  <a:pt x="189" y="749"/>
                </a:lnTo>
                <a:lnTo>
                  <a:pt x="214" y="742"/>
                </a:lnTo>
                <a:lnTo>
                  <a:pt x="242" y="732"/>
                </a:lnTo>
                <a:lnTo>
                  <a:pt x="242" y="732"/>
                </a:lnTo>
                <a:lnTo>
                  <a:pt x="262" y="715"/>
                </a:lnTo>
                <a:lnTo>
                  <a:pt x="309" y="672"/>
                </a:lnTo>
                <a:lnTo>
                  <a:pt x="334" y="648"/>
                </a:lnTo>
                <a:lnTo>
                  <a:pt x="358" y="622"/>
                </a:lnTo>
                <a:lnTo>
                  <a:pt x="379" y="600"/>
                </a:lnTo>
                <a:lnTo>
                  <a:pt x="393" y="583"/>
                </a:lnTo>
                <a:lnTo>
                  <a:pt x="393" y="583"/>
                </a:lnTo>
                <a:lnTo>
                  <a:pt x="398" y="576"/>
                </a:lnTo>
                <a:lnTo>
                  <a:pt x="405" y="567"/>
                </a:lnTo>
                <a:lnTo>
                  <a:pt x="425" y="550"/>
                </a:lnTo>
                <a:lnTo>
                  <a:pt x="451" y="531"/>
                </a:lnTo>
                <a:lnTo>
                  <a:pt x="478" y="511"/>
                </a:lnTo>
                <a:lnTo>
                  <a:pt x="506" y="492"/>
                </a:lnTo>
                <a:lnTo>
                  <a:pt x="531" y="471"/>
                </a:lnTo>
                <a:lnTo>
                  <a:pt x="550" y="453"/>
                </a:lnTo>
                <a:lnTo>
                  <a:pt x="559" y="444"/>
                </a:lnTo>
                <a:lnTo>
                  <a:pt x="564" y="435"/>
                </a:lnTo>
                <a:lnTo>
                  <a:pt x="564" y="435"/>
                </a:lnTo>
                <a:lnTo>
                  <a:pt x="572" y="418"/>
                </a:lnTo>
                <a:lnTo>
                  <a:pt x="581" y="399"/>
                </a:lnTo>
                <a:lnTo>
                  <a:pt x="595" y="362"/>
                </a:lnTo>
                <a:lnTo>
                  <a:pt x="603" y="345"/>
                </a:lnTo>
                <a:lnTo>
                  <a:pt x="614" y="329"/>
                </a:lnTo>
                <a:lnTo>
                  <a:pt x="626" y="314"/>
                </a:lnTo>
                <a:lnTo>
                  <a:pt x="632" y="309"/>
                </a:lnTo>
                <a:lnTo>
                  <a:pt x="639" y="302"/>
                </a:lnTo>
                <a:lnTo>
                  <a:pt x="639" y="302"/>
                </a:lnTo>
                <a:lnTo>
                  <a:pt x="660" y="291"/>
                </a:lnTo>
                <a:lnTo>
                  <a:pt x="686" y="281"/>
                </a:lnTo>
                <a:lnTo>
                  <a:pt x="716" y="271"/>
                </a:lnTo>
                <a:lnTo>
                  <a:pt x="749" y="262"/>
                </a:lnTo>
                <a:lnTo>
                  <a:pt x="811" y="245"/>
                </a:lnTo>
                <a:lnTo>
                  <a:pt x="850" y="237"/>
                </a:lnTo>
                <a:lnTo>
                  <a:pt x="850" y="237"/>
                </a:lnTo>
                <a:lnTo>
                  <a:pt x="859" y="235"/>
                </a:lnTo>
                <a:lnTo>
                  <a:pt x="871" y="228"/>
                </a:lnTo>
                <a:lnTo>
                  <a:pt x="903" y="209"/>
                </a:lnTo>
                <a:lnTo>
                  <a:pt x="994" y="154"/>
                </a:lnTo>
                <a:lnTo>
                  <a:pt x="1091" y="96"/>
                </a:lnTo>
                <a:lnTo>
                  <a:pt x="1133" y="74"/>
                </a:lnTo>
                <a:lnTo>
                  <a:pt x="1162" y="59"/>
                </a:lnTo>
                <a:lnTo>
                  <a:pt x="1162" y="59"/>
                </a:lnTo>
                <a:lnTo>
                  <a:pt x="1187" y="50"/>
                </a:lnTo>
                <a:lnTo>
                  <a:pt x="1220" y="40"/>
                </a:lnTo>
                <a:lnTo>
                  <a:pt x="1294" y="21"/>
                </a:lnTo>
                <a:lnTo>
                  <a:pt x="1330" y="12"/>
                </a:lnTo>
                <a:lnTo>
                  <a:pt x="1362" y="5"/>
                </a:lnTo>
                <a:lnTo>
                  <a:pt x="1390" y="2"/>
                </a:lnTo>
                <a:lnTo>
                  <a:pt x="1408" y="0"/>
                </a:lnTo>
                <a:lnTo>
                  <a:pt x="1408" y="0"/>
                </a:lnTo>
                <a:lnTo>
                  <a:pt x="1487" y="5"/>
                </a:lnTo>
                <a:lnTo>
                  <a:pt x="1521" y="11"/>
                </a:lnTo>
                <a:lnTo>
                  <a:pt x="1532" y="12"/>
                </a:lnTo>
                <a:lnTo>
                  <a:pt x="1535" y="14"/>
                </a:lnTo>
                <a:lnTo>
                  <a:pt x="1535" y="14"/>
                </a:lnTo>
                <a:lnTo>
                  <a:pt x="1537" y="16"/>
                </a:lnTo>
                <a:lnTo>
                  <a:pt x="1540" y="19"/>
                </a:lnTo>
                <a:lnTo>
                  <a:pt x="1554" y="24"/>
                </a:lnTo>
                <a:lnTo>
                  <a:pt x="1575" y="31"/>
                </a:lnTo>
                <a:lnTo>
                  <a:pt x="1599" y="35"/>
                </a:lnTo>
                <a:lnTo>
                  <a:pt x="1599" y="35"/>
                </a:lnTo>
                <a:lnTo>
                  <a:pt x="1619" y="38"/>
                </a:lnTo>
                <a:lnTo>
                  <a:pt x="1633" y="40"/>
                </a:lnTo>
                <a:lnTo>
                  <a:pt x="1636" y="43"/>
                </a:lnTo>
                <a:lnTo>
                  <a:pt x="1640" y="45"/>
                </a:lnTo>
                <a:lnTo>
                  <a:pt x="1643" y="53"/>
                </a:lnTo>
                <a:lnTo>
                  <a:pt x="1643" y="53"/>
                </a:lnTo>
                <a:lnTo>
                  <a:pt x="1645" y="60"/>
                </a:lnTo>
                <a:lnTo>
                  <a:pt x="1650" y="65"/>
                </a:lnTo>
                <a:lnTo>
                  <a:pt x="1657" y="71"/>
                </a:lnTo>
                <a:lnTo>
                  <a:pt x="1664" y="74"/>
                </a:lnTo>
                <a:lnTo>
                  <a:pt x="1684" y="83"/>
                </a:lnTo>
                <a:lnTo>
                  <a:pt x="1706" y="86"/>
                </a:lnTo>
                <a:lnTo>
                  <a:pt x="1706" y="86"/>
                </a:lnTo>
                <a:lnTo>
                  <a:pt x="1725" y="89"/>
                </a:lnTo>
                <a:lnTo>
                  <a:pt x="1734" y="93"/>
                </a:lnTo>
                <a:lnTo>
                  <a:pt x="1736" y="95"/>
                </a:lnTo>
                <a:lnTo>
                  <a:pt x="1737" y="96"/>
                </a:lnTo>
                <a:lnTo>
                  <a:pt x="1736" y="101"/>
                </a:lnTo>
                <a:lnTo>
                  <a:pt x="1736" y="101"/>
                </a:lnTo>
                <a:lnTo>
                  <a:pt x="1736" y="103"/>
                </a:lnTo>
                <a:lnTo>
                  <a:pt x="1741" y="105"/>
                </a:lnTo>
                <a:lnTo>
                  <a:pt x="1758" y="112"/>
                </a:lnTo>
                <a:lnTo>
                  <a:pt x="1782" y="118"/>
                </a:lnTo>
                <a:lnTo>
                  <a:pt x="1782" y="118"/>
                </a:lnTo>
                <a:lnTo>
                  <a:pt x="1813" y="124"/>
                </a:lnTo>
                <a:lnTo>
                  <a:pt x="1830" y="127"/>
                </a:lnTo>
                <a:lnTo>
                  <a:pt x="1835" y="130"/>
                </a:lnTo>
                <a:lnTo>
                  <a:pt x="1837" y="132"/>
                </a:lnTo>
                <a:lnTo>
                  <a:pt x="1835" y="134"/>
                </a:lnTo>
                <a:lnTo>
                  <a:pt x="1835" y="134"/>
                </a:lnTo>
                <a:lnTo>
                  <a:pt x="1833" y="137"/>
                </a:lnTo>
                <a:lnTo>
                  <a:pt x="1833" y="141"/>
                </a:lnTo>
                <a:lnTo>
                  <a:pt x="1838" y="146"/>
                </a:lnTo>
                <a:lnTo>
                  <a:pt x="1843" y="151"/>
                </a:lnTo>
                <a:lnTo>
                  <a:pt x="1845" y="154"/>
                </a:lnTo>
                <a:lnTo>
                  <a:pt x="1845" y="158"/>
                </a:lnTo>
                <a:lnTo>
                  <a:pt x="1845" y="158"/>
                </a:lnTo>
                <a:lnTo>
                  <a:pt x="1843" y="168"/>
                </a:lnTo>
                <a:lnTo>
                  <a:pt x="1845" y="175"/>
                </a:lnTo>
                <a:lnTo>
                  <a:pt x="1849" y="185"/>
                </a:lnTo>
                <a:lnTo>
                  <a:pt x="1857" y="199"/>
                </a:lnTo>
                <a:lnTo>
                  <a:pt x="1857" y="199"/>
                </a:lnTo>
                <a:lnTo>
                  <a:pt x="1867" y="209"/>
                </a:lnTo>
                <a:lnTo>
                  <a:pt x="1873" y="213"/>
                </a:lnTo>
                <a:lnTo>
                  <a:pt x="1874" y="214"/>
                </a:lnTo>
                <a:lnTo>
                  <a:pt x="1874" y="223"/>
                </a:lnTo>
                <a:lnTo>
                  <a:pt x="1874" y="223"/>
                </a:lnTo>
                <a:lnTo>
                  <a:pt x="1874" y="233"/>
                </a:lnTo>
                <a:lnTo>
                  <a:pt x="1876" y="245"/>
                </a:lnTo>
                <a:lnTo>
                  <a:pt x="1881" y="286"/>
                </a:lnTo>
                <a:lnTo>
                  <a:pt x="1881" y="286"/>
                </a:lnTo>
                <a:lnTo>
                  <a:pt x="1886" y="327"/>
                </a:lnTo>
                <a:lnTo>
                  <a:pt x="1888" y="346"/>
                </a:lnTo>
                <a:lnTo>
                  <a:pt x="1888" y="369"/>
                </a:lnTo>
                <a:lnTo>
                  <a:pt x="1888" y="369"/>
                </a:lnTo>
                <a:lnTo>
                  <a:pt x="1890" y="387"/>
                </a:lnTo>
                <a:lnTo>
                  <a:pt x="1893" y="398"/>
                </a:lnTo>
                <a:lnTo>
                  <a:pt x="1897" y="405"/>
                </a:lnTo>
                <a:lnTo>
                  <a:pt x="1898" y="418"/>
                </a:lnTo>
                <a:lnTo>
                  <a:pt x="1898" y="418"/>
                </a:lnTo>
                <a:lnTo>
                  <a:pt x="1898" y="427"/>
                </a:lnTo>
                <a:lnTo>
                  <a:pt x="1897" y="430"/>
                </a:lnTo>
                <a:lnTo>
                  <a:pt x="1897" y="435"/>
                </a:lnTo>
                <a:lnTo>
                  <a:pt x="1898" y="454"/>
                </a:lnTo>
                <a:lnTo>
                  <a:pt x="1898" y="454"/>
                </a:lnTo>
                <a:lnTo>
                  <a:pt x="1900" y="475"/>
                </a:lnTo>
                <a:lnTo>
                  <a:pt x="1903" y="483"/>
                </a:lnTo>
                <a:lnTo>
                  <a:pt x="1905" y="490"/>
                </a:lnTo>
                <a:lnTo>
                  <a:pt x="1903" y="507"/>
                </a:lnTo>
                <a:lnTo>
                  <a:pt x="1903" y="507"/>
                </a:lnTo>
                <a:lnTo>
                  <a:pt x="1903" y="526"/>
                </a:lnTo>
                <a:lnTo>
                  <a:pt x="1903" y="536"/>
                </a:lnTo>
                <a:lnTo>
                  <a:pt x="1902" y="548"/>
                </a:lnTo>
                <a:lnTo>
                  <a:pt x="1897" y="571"/>
                </a:lnTo>
                <a:lnTo>
                  <a:pt x="1897" y="571"/>
                </a:lnTo>
                <a:lnTo>
                  <a:pt x="1891" y="595"/>
                </a:lnTo>
                <a:lnTo>
                  <a:pt x="1886" y="614"/>
                </a:lnTo>
                <a:lnTo>
                  <a:pt x="1883" y="631"/>
                </a:lnTo>
                <a:lnTo>
                  <a:pt x="1873" y="653"/>
                </a:lnTo>
                <a:lnTo>
                  <a:pt x="1873" y="653"/>
                </a:lnTo>
                <a:lnTo>
                  <a:pt x="1859" y="682"/>
                </a:lnTo>
                <a:lnTo>
                  <a:pt x="1849" y="711"/>
                </a:lnTo>
                <a:lnTo>
                  <a:pt x="1842" y="733"/>
                </a:lnTo>
                <a:lnTo>
                  <a:pt x="1840" y="740"/>
                </a:lnTo>
                <a:lnTo>
                  <a:pt x="1840" y="747"/>
                </a:lnTo>
                <a:lnTo>
                  <a:pt x="1840" y="747"/>
                </a:lnTo>
                <a:lnTo>
                  <a:pt x="1843" y="756"/>
                </a:lnTo>
                <a:lnTo>
                  <a:pt x="1843" y="771"/>
                </a:lnTo>
                <a:lnTo>
                  <a:pt x="1840" y="792"/>
                </a:lnTo>
                <a:lnTo>
                  <a:pt x="1830" y="824"/>
                </a:lnTo>
                <a:lnTo>
                  <a:pt x="1830" y="824"/>
                </a:lnTo>
                <a:lnTo>
                  <a:pt x="1816" y="855"/>
                </a:lnTo>
                <a:lnTo>
                  <a:pt x="1807" y="876"/>
                </a:lnTo>
                <a:lnTo>
                  <a:pt x="1801" y="889"/>
                </a:lnTo>
                <a:lnTo>
                  <a:pt x="1799" y="900"/>
                </a:lnTo>
                <a:lnTo>
                  <a:pt x="1799" y="900"/>
                </a:lnTo>
                <a:lnTo>
                  <a:pt x="1792" y="920"/>
                </a:lnTo>
                <a:lnTo>
                  <a:pt x="1782" y="954"/>
                </a:lnTo>
                <a:lnTo>
                  <a:pt x="1778" y="973"/>
                </a:lnTo>
                <a:lnTo>
                  <a:pt x="1777" y="992"/>
                </a:lnTo>
                <a:lnTo>
                  <a:pt x="1777" y="1009"/>
                </a:lnTo>
                <a:lnTo>
                  <a:pt x="1778" y="1018"/>
                </a:lnTo>
                <a:lnTo>
                  <a:pt x="1782" y="1026"/>
                </a:lnTo>
                <a:lnTo>
                  <a:pt x="1782" y="1026"/>
                </a:lnTo>
                <a:lnTo>
                  <a:pt x="1789" y="1040"/>
                </a:lnTo>
                <a:lnTo>
                  <a:pt x="1794" y="1054"/>
                </a:lnTo>
                <a:lnTo>
                  <a:pt x="1796" y="1066"/>
                </a:lnTo>
                <a:lnTo>
                  <a:pt x="1797" y="1076"/>
                </a:lnTo>
                <a:lnTo>
                  <a:pt x="1796" y="1093"/>
                </a:lnTo>
                <a:lnTo>
                  <a:pt x="1796" y="1098"/>
                </a:lnTo>
                <a:lnTo>
                  <a:pt x="1796" y="1098"/>
                </a:lnTo>
                <a:lnTo>
                  <a:pt x="1797" y="1143"/>
                </a:lnTo>
                <a:lnTo>
                  <a:pt x="1797" y="1143"/>
                </a:lnTo>
                <a:lnTo>
                  <a:pt x="1797" y="1153"/>
                </a:lnTo>
                <a:lnTo>
                  <a:pt x="1796" y="1160"/>
                </a:lnTo>
                <a:lnTo>
                  <a:pt x="1794" y="1162"/>
                </a:lnTo>
                <a:lnTo>
                  <a:pt x="1792" y="1163"/>
                </a:lnTo>
                <a:lnTo>
                  <a:pt x="1790" y="1167"/>
                </a:lnTo>
                <a:lnTo>
                  <a:pt x="1790" y="1170"/>
                </a:lnTo>
                <a:lnTo>
                  <a:pt x="1796" y="1192"/>
                </a:lnTo>
                <a:lnTo>
                  <a:pt x="1796" y="1192"/>
                </a:lnTo>
                <a:lnTo>
                  <a:pt x="1801" y="1216"/>
                </a:lnTo>
                <a:lnTo>
                  <a:pt x="1801" y="1222"/>
                </a:lnTo>
                <a:lnTo>
                  <a:pt x="1799" y="1227"/>
                </a:lnTo>
                <a:lnTo>
                  <a:pt x="1794" y="1232"/>
                </a:lnTo>
                <a:lnTo>
                  <a:pt x="1792" y="1235"/>
                </a:lnTo>
                <a:lnTo>
                  <a:pt x="1789" y="1240"/>
                </a:lnTo>
                <a:lnTo>
                  <a:pt x="1789" y="1240"/>
                </a:lnTo>
                <a:lnTo>
                  <a:pt x="1787" y="1246"/>
                </a:lnTo>
                <a:lnTo>
                  <a:pt x="1784" y="1249"/>
                </a:lnTo>
                <a:lnTo>
                  <a:pt x="1778" y="1251"/>
                </a:lnTo>
                <a:lnTo>
                  <a:pt x="1775" y="1252"/>
                </a:lnTo>
                <a:lnTo>
                  <a:pt x="1773" y="1258"/>
                </a:lnTo>
                <a:lnTo>
                  <a:pt x="1773" y="1263"/>
                </a:lnTo>
                <a:lnTo>
                  <a:pt x="1772" y="1273"/>
                </a:lnTo>
                <a:lnTo>
                  <a:pt x="1772" y="1273"/>
                </a:lnTo>
                <a:lnTo>
                  <a:pt x="1772" y="1290"/>
                </a:lnTo>
                <a:lnTo>
                  <a:pt x="1773" y="1297"/>
                </a:lnTo>
                <a:lnTo>
                  <a:pt x="1772" y="1302"/>
                </a:lnTo>
                <a:lnTo>
                  <a:pt x="1766" y="1314"/>
                </a:lnTo>
                <a:lnTo>
                  <a:pt x="1766" y="1314"/>
                </a:lnTo>
                <a:lnTo>
                  <a:pt x="1763" y="1321"/>
                </a:lnTo>
                <a:lnTo>
                  <a:pt x="1760" y="1326"/>
                </a:lnTo>
                <a:lnTo>
                  <a:pt x="1751" y="1335"/>
                </a:lnTo>
                <a:lnTo>
                  <a:pt x="1742" y="1342"/>
                </a:lnTo>
                <a:lnTo>
                  <a:pt x="1736" y="1347"/>
                </a:lnTo>
                <a:lnTo>
                  <a:pt x="1736" y="1347"/>
                </a:lnTo>
                <a:lnTo>
                  <a:pt x="1732" y="1352"/>
                </a:lnTo>
                <a:lnTo>
                  <a:pt x="1725" y="1355"/>
                </a:lnTo>
                <a:lnTo>
                  <a:pt x="1708" y="1364"/>
                </a:lnTo>
                <a:lnTo>
                  <a:pt x="1686" y="1372"/>
                </a:lnTo>
                <a:lnTo>
                  <a:pt x="1686" y="1372"/>
                </a:lnTo>
                <a:lnTo>
                  <a:pt x="1667" y="1371"/>
                </a:lnTo>
                <a:lnTo>
                  <a:pt x="1640" y="1369"/>
                </a:lnTo>
                <a:lnTo>
                  <a:pt x="1640" y="1369"/>
                </a:lnTo>
                <a:lnTo>
                  <a:pt x="1622" y="1371"/>
                </a:lnTo>
                <a:lnTo>
                  <a:pt x="1588" y="1369"/>
                </a:lnTo>
                <a:lnTo>
                  <a:pt x="1588" y="1369"/>
                </a:lnTo>
                <a:lnTo>
                  <a:pt x="1568" y="1371"/>
                </a:lnTo>
                <a:lnTo>
                  <a:pt x="1552" y="1371"/>
                </a:lnTo>
                <a:lnTo>
                  <a:pt x="1539" y="1371"/>
                </a:lnTo>
                <a:lnTo>
                  <a:pt x="1530" y="1369"/>
                </a:lnTo>
                <a:lnTo>
                  <a:pt x="1520" y="1366"/>
                </a:lnTo>
                <a:lnTo>
                  <a:pt x="1520" y="1366"/>
                </a:lnTo>
                <a:lnTo>
                  <a:pt x="1501" y="1359"/>
                </a:lnTo>
                <a:lnTo>
                  <a:pt x="1485" y="1355"/>
                </a:lnTo>
                <a:lnTo>
                  <a:pt x="1477" y="1352"/>
                </a:lnTo>
                <a:lnTo>
                  <a:pt x="1475" y="1352"/>
                </a:lnTo>
                <a:lnTo>
                  <a:pt x="1473" y="1350"/>
                </a:lnTo>
                <a:lnTo>
                  <a:pt x="1473" y="1350"/>
                </a:lnTo>
                <a:lnTo>
                  <a:pt x="1473" y="1348"/>
                </a:lnTo>
                <a:lnTo>
                  <a:pt x="1472" y="1348"/>
                </a:lnTo>
                <a:lnTo>
                  <a:pt x="1463" y="1350"/>
                </a:lnTo>
                <a:lnTo>
                  <a:pt x="1456" y="1350"/>
                </a:lnTo>
                <a:lnTo>
                  <a:pt x="1455" y="1348"/>
                </a:lnTo>
                <a:lnTo>
                  <a:pt x="1455" y="1347"/>
                </a:lnTo>
                <a:lnTo>
                  <a:pt x="1455" y="1347"/>
                </a:lnTo>
                <a:lnTo>
                  <a:pt x="1455" y="1343"/>
                </a:lnTo>
                <a:lnTo>
                  <a:pt x="1453" y="1340"/>
                </a:lnTo>
                <a:lnTo>
                  <a:pt x="1448" y="1335"/>
                </a:lnTo>
                <a:lnTo>
                  <a:pt x="1441" y="1331"/>
                </a:lnTo>
                <a:lnTo>
                  <a:pt x="1441" y="1331"/>
                </a:lnTo>
                <a:lnTo>
                  <a:pt x="1432" y="1333"/>
                </a:lnTo>
                <a:lnTo>
                  <a:pt x="1426" y="1333"/>
                </a:lnTo>
                <a:lnTo>
                  <a:pt x="1424" y="1331"/>
                </a:lnTo>
                <a:lnTo>
                  <a:pt x="1424" y="1330"/>
                </a:lnTo>
                <a:lnTo>
                  <a:pt x="1424" y="1330"/>
                </a:lnTo>
                <a:lnTo>
                  <a:pt x="1422" y="1330"/>
                </a:lnTo>
                <a:lnTo>
                  <a:pt x="1417" y="1326"/>
                </a:lnTo>
                <a:lnTo>
                  <a:pt x="1414" y="1324"/>
                </a:lnTo>
                <a:lnTo>
                  <a:pt x="1412" y="1319"/>
                </a:lnTo>
                <a:lnTo>
                  <a:pt x="1412" y="1314"/>
                </a:lnTo>
                <a:lnTo>
                  <a:pt x="1414" y="1306"/>
                </a:lnTo>
                <a:lnTo>
                  <a:pt x="1414" y="1306"/>
                </a:lnTo>
                <a:lnTo>
                  <a:pt x="1419" y="1288"/>
                </a:lnTo>
                <a:lnTo>
                  <a:pt x="1426" y="1271"/>
                </a:lnTo>
                <a:lnTo>
                  <a:pt x="1431" y="1264"/>
                </a:lnTo>
                <a:lnTo>
                  <a:pt x="1438" y="1258"/>
                </a:lnTo>
                <a:lnTo>
                  <a:pt x="1444" y="1252"/>
                </a:lnTo>
                <a:lnTo>
                  <a:pt x="1455" y="1247"/>
                </a:lnTo>
                <a:lnTo>
                  <a:pt x="1455" y="1247"/>
                </a:lnTo>
                <a:lnTo>
                  <a:pt x="1497" y="1234"/>
                </a:lnTo>
                <a:lnTo>
                  <a:pt x="1513" y="1227"/>
                </a:lnTo>
                <a:lnTo>
                  <a:pt x="1520" y="1223"/>
                </a:lnTo>
                <a:lnTo>
                  <a:pt x="1520" y="1223"/>
                </a:lnTo>
                <a:lnTo>
                  <a:pt x="1520" y="1215"/>
                </a:lnTo>
                <a:lnTo>
                  <a:pt x="1516" y="1199"/>
                </a:lnTo>
                <a:lnTo>
                  <a:pt x="1511" y="1182"/>
                </a:lnTo>
                <a:lnTo>
                  <a:pt x="1504" y="1167"/>
                </a:lnTo>
                <a:lnTo>
                  <a:pt x="1504" y="1167"/>
                </a:lnTo>
                <a:lnTo>
                  <a:pt x="1485" y="1133"/>
                </a:lnTo>
                <a:lnTo>
                  <a:pt x="1477" y="1115"/>
                </a:lnTo>
                <a:lnTo>
                  <a:pt x="1473" y="1107"/>
                </a:lnTo>
                <a:lnTo>
                  <a:pt x="1473" y="1107"/>
                </a:lnTo>
                <a:lnTo>
                  <a:pt x="1470" y="1115"/>
                </a:lnTo>
                <a:lnTo>
                  <a:pt x="1463" y="1136"/>
                </a:lnTo>
                <a:lnTo>
                  <a:pt x="1456" y="1162"/>
                </a:lnTo>
                <a:lnTo>
                  <a:pt x="1455" y="1170"/>
                </a:lnTo>
                <a:lnTo>
                  <a:pt x="1455" y="1177"/>
                </a:lnTo>
                <a:lnTo>
                  <a:pt x="1455" y="1177"/>
                </a:lnTo>
                <a:lnTo>
                  <a:pt x="1458" y="1184"/>
                </a:lnTo>
                <a:lnTo>
                  <a:pt x="1461" y="1189"/>
                </a:lnTo>
                <a:lnTo>
                  <a:pt x="1461" y="1192"/>
                </a:lnTo>
                <a:lnTo>
                  <a:pt x="1460" y="1196"/>
                </a:lnTo>
                <a:lnTo>
                  <a:pt x="1456" y="1199"/>
                </a:lnTo>
                <a:lnTo>
                  <a:pt x="1449" y="1203"/>
                </a:lnTo>
                <a:lnTo>
                  <a:pt x="1449" y="1203"/>
                </a:lnTo>
                <a:lnTo>
                  <a:pt x="1438" y="1210"/>
                </a:lnTo>
                <a:lnTo>
                  <a:pt x="1432" y="1211"/>
                </a:lnTo>
                <a:lnTo>
                  <a:pt x="1427" y="1215"/>
                </a:lnTo>
                <a:lnTo>
                  <a:pt x="1419" y="1223"/>
                </a:lnTo>
                <a:lnTo>
                  <a:pt x="1419" y="1223"/>
                </a:lnTo>
                <a:lnTo>
                  <a:pt x="1407" y="1237"/>
                </a:lnTo>
                <a:lnTo>
                  <a:pt x="1398" y="1251"/>
                </a:lnTo>
                <a:lnTo>
                  <a:pt x="1391" y="1263"/>
                </a:lnTo>
                <a:lnTo>
                  <a:pt x="1383" y="1273"/>
                </a:lnTo>
                <a:lnTo>
                  <a:pt x="1383" y="1273"/>
                </a:lnTo>
                <a:lnTo>
                  <a:pt x="1366" y="1290"/>
                </a:lnTo>
                <a:lnTo>
                  <a:pt x="1357" y="1297"/>
                </a:lnTo>
                <a:lnTo>
                  <a:pt x="1352" y="1306"/>
                </a:lnTo>
                <a:lnTo>
                  <a:pt x="1352" y="1306"/>
                </a:lnTo>
                <a:lnTo>
                  <a:pt x="1352" y="1311"/>
                </a:lnTo>
                <a:lnTo>
                  <a:pt x="1352" y="1316"/>
                </a:lnTo>
                <a:lnTo>
                  <a:pt x="1355" y="1328"/>
                </a:lnTo>
                <a:lnTo>
                  <a:pt x="1357" y="1335"/>
                </a:lnTo>
                <a:lnTo>
                  <a:pt x="1357" y="1343"/>
                </a:lnTo>
                <a:lnTo>
                  <a:pt x="1355" y="1355"/>
                </a:lnTo>
                <a:lnTo>
                  <a:pt x="1352" y="1369"/>
                </a:lnTo>
                <a:lnTo>
                  <a:pt x="1352" y="1369"/>
                </a:lnTo>
                <a:lnTo>
                  <a:pt x="1345" y="1383"/>
                </a:lnTo>
                <a:lnTo>
                  <a:pt x="1338" y="1395"/>
                </a:lnTo>
                <a:lnTo>
                  <a:pt x="1331" y="1405"/>
                </a:lnTo>
                <a:lnTo>
                  <a:pt x="1324" y="1413"/>
                </a:lnTo>
                <a:lnTo>
                  <a:pt x="1311" y="1427"/>
                </a:lnTo>
                <a:lnTo>
                  <a:pt x="1297" y="1437"/>
                </a:lnTo>
                <a:lnTo>
                  <a:pt x="1297" y="1437"/>
                </a:lnTo>
                <a:lnTo>
                  <a:pt x="1290" y="1443"/>
                </a:lnTo>
                <a:lnTo>
                  <a:pt x="1287" y="1448"/>
                </a:lnTo>
                <a:lnTo>
                  <a:pt x="1282" y="1455"/>
                </a:lnTo>
                <a:lnTo>
                  <a:pt x="1278" y="1458"/>
                </a:lnTo>
                <a:lnTo>
                  <a:pt x="1273" y="1460"/>
                </a:lnTo>
                <a:lnTo>
                  <a:pt x="1266" y="1460"/>
                </a:lnTo>
                <a:lnTo>
                  <a:pt x="1254" y="1460"/>
                </a:lnTo>
                <a:lnTo>
                  <a:pt x="1254" y="1460"/>
                </a:lnTo>
                <a:lnTo>
                  <a:pt x="1232" y="1455"/>
                </a:lnTo>
                <a:lnTo>
                  <a:pt x="1215" y="1451"/>
                </a:lnTo>
                <a:lnTo>
                  <a:pt x="1199" y="1446"/>
                </a:lnTo>
                <a:lnTo>
                  <a:pt x="1174" y="1444"/>
                </a:lnTo>
                <a:lnTo>
                  <a:pt x="1174" y="1444"/>
                </a:lnTo>
                <a:lnTo>
                  <a:pt x="1169" y="1444"/>
                </a:lnTo>
                <a:lnTo>
                  <a:pt x="1163" y="1443"/>
                </a:lnTo>
                <a:lnTo>
                  <a:pt x="1158" y="1437"/>
                </a:lnTo>
                <a:lnTo>
                  <a:pt x="1158" y="1437"/>
                </a:lnTo>
                <a:lnTo>
                  <a:pt x="1153" y="1431"/>
                </a:lnTo>
                <a:lnTo>
                  <a:pt x="1145" y="1425"/>
                </a:lnTo>
                <a:lnTo>
                  <a:pt x="1136" y="1422"/>
                </a:lnTo>
                <a:lnTo>
                  <a:pt x="1133" y="1422"/>
                </a:lnTo>
                <a:lnTo>
                  <a:pt x="1131" y="1422"/>
                </a:lnTo>
                <a:lnTo>
                  <a:pt x="1131" y="1422"/>
                </a:lnTo>
                <a:lnTo>
                  <a:pt x="1126" y="1424"/>
                </a:lnTo>
                <a:lnTo>
                  <a:pt x="1119" y="1424"/>
                </a:lnTo>
                <a:lnTo>
                  <a:pt x="1114" y="1422"/>
                </a:lnTo>
                <a:lnTo>
                  <a:pt x="1112" y="1419"/>
                </a:lnTo>
                <a:lnTo>
                  <a:pt x="1114" y="1415"/>
                </a:lnTo>
                <a:lnTo>
                  <a:pt x="1114" y="1415"/>
                </a:lnTo>
                <a:lnTo>
                  <a:pt x="1115" y="1412"/>
                </a:lnTo>
                <a:lnTo>
                  <a:pt x="1117" y="1410"/>
                </a:lnTo>
                <a:lnTo>
                  <a:pt x="1119" y="1407"/>
                </a:lnTo>
                <a:lnTo>
                  <a:pt x="1122" y="1396"/>
                </a:lnTo>
                <a:lnTo>
                  <a:pt x="1122" y="1396"/>
                </a:lnTo>
                <a:lnTo>
                  <a:pt x="1126" y="1383"/>
                </a:lnTo>
                <a:lnTo>
                  <a:pt x="1129" y="1371"/>
                </a:lnTo>
                <a:lnTo>
                  <a:pt x="1138" y="1350"/>
                </a:lnTo>
                <a:lnTo>
                  <a:pt x="1138" y="1350"/>
                </a:lnTo>
                <a:lnTo>
                  <a:pt x="1139" y="1338"/>
                </a:lnTo>
                <a:lnTo>
                  <a:pt x="1141" y="1323"/>
                </a:lnTo>
                <a:lnTo>
                  <a:pt x="1138" y="1307"/>
                </a:lnTo>
                <a:lnTo>
                  <a:pt x="1133" y="1290"/>
                </a:lnTo>
                <a:lnTo>
                  <a:pt x="1133" y="1290"/>
                </a:lnTo>
                <a:lnTo>
                  <a:pt x="1126" y="1270"/>
                </a:lnTo>
                <a:lnTo>
                  <a:pt x="1121" y="1244"/>
                </a:lnTo>
                <a:lnTo>
                  <a:pt x="1115" y="1222"/>
                </a:lnTo>
                <a:lnTo>
                  <a:pt x="1112" y="1213"/>
                </a:lnTo>
                <a:lnTo>
                  <a:pt x="1110" y="1206"/>
                </a:lnTo>
                <a:lnTo>
                  <a:pt x="1110" y="1206"/>
                </a:lnTo>
                <a:lnTo>
                  <a:pt x="1091" y="1169"/>
                </a:lnTo>
                <a:lnTo>
                  <a:pt x="1076" y="1145"/>
                </a:lnTo>
                <a:lnTo>
                  <a:pt x="1069" y="1134"/>
                </a:lnTo>
                <a:lnTo>
                  <a:pt x="1061" y="1124"/>
                </a:lnTo>
                <a:lnTo>
                  <a:pt x="1061" y="1124"/>
                </a:lnTo>
                <a:lnTo>
                  <a:pt x="1052" y="1115"/>
                </a:lnTo>
                <a:lnTo>
                  <a:pt x="1044" y="1105"/>
                </a:lnTo>
                <a:lnTo>
                  <a:pt x="1028" y="1083"/>
                </a:lnTo>
                <a:lnTo>
                  <a:pt x="1020" y="1073"/>
                </a:lnTo>
                <a:lnTo>
                  <a:pt x="1011" y="1064"/>
                </a:lnTo>
                <a:lnTo>
                  <a:pt x="999" y="1057"/>
                </a:lnTo>
                <a:lnTo>
                  <a:pt x="994" y="1055"/>
                </a:lnTo>
                <a:lnTo>
                  <a:pt x="989" y="1055"/>
                </a:lnTo>
                <a:lnTo>
                  <a:pt x="989" y="1055"/>
                </a:lnTo>
                <a:lnTo>
                  <a:pt x="951" y="1055"/>
                </a:lnTo>
                <a:lnTo>
                  <a:pt x="939" y="1055"/>
                </a:lnTo>
                <a:lnTo>
                  <a:pt x="913" y="1031"/>
                </a:lnTo>
                <a:lnTo>
                  <a:pt x="886" y="1009"/>
                </a:lnTo>
                <a:lnTo>
                  <a:pt x="886" y="1009"/>
                </a:lnTo>
                <a:lnTo>
                  <a:pt x="881" y="1018"/>
                </a:lnTo>
                <a:lnTo>
                  <a:pt x="872" y="1042"/>
                </a:lnTo>
                <a:lnTo>
                  <a:pt x="867" y="1057"/>
                </a:lnTo>
                <a:lnTo>
                  <a:pt x="864" y="1074"/>
                </a:lnTo>
                <a:lnTo>
                  <a:pt x="862" y="1091"/>
                </a:lnTo>
                <a:lnTo>
                  <a:pt x="864" y="1110"/>
                </a:lnTo>
                <a:lnTo>
                  <a:pt x="864" y="1110"/>
                </a:lnTo>
                <a:lnTo>
                  <a:pt x="865" y="1145"/>
                </a:lnTo>
                <a:lnTo>
                  <a:pt x="865" y="1172"/>
                </a:lnTo>
                <a:lnTo>
                  <a:pt x="862" y="1194"/>
                </a:lnTo>
                <a:lnTo>
                  <a:pt x="855" y="1216"/>
                </a:lnTo>
                <a:lnTo>
                  <a:pt x="855" y="1216"/>
                </a:lnTo>
                <a:lnTo>
                  <a:pt x="850" y="1230"/>
                </a:lnTo>
                <a:lnTo>
                  <a:pt x="852" y="1235"/>
                </a:lnTo>
                <a:lnTo>
                  <a:pt x="848" y="1247"/>
                </a:lnTo>
                <a:lnTo>
                  <a:pt x="835" y="1275"/>
                </a:lnTo>
                <a:lnTo>
                  <a:pt x="835" y="1275"/>
                </a:lnTo>
                <a:lnTo>
                  <a:pt x="826" y="1294"/>
                </a:lnTo>
                <a:lnTo>
                  <a:pt x="819" y="1309"/>
                </a:lnTo>
                <a:lnTo>
                  <a:pt x="811" y="1331"/>
                </a:lnTo>
                <a:lnTo>
                  <a:pt x="807" y="1340"/>
                </a:lnTo>
                <a:lnTo>
                  <a:pt x="804" y="1345"/>
                </a:lnTo>
                <a:lnTo>
                  <a:pt x="797" y="1348"/>
                </a:lnTo>
                <a:lnTo>
                  <a:pt x="788" y="1350"/>
                </a:lnTo>
                <a:lnTo>
                  <a:pt x="788" y="1350"/>
                </a:lnTo>
                <a:lnTo>
                  <a:pt x="776" y="1352"/>
                </a:lnTo>
                <a:lnTo>
                  <a:pt x="764" y="1359"/>
                </a:lnTo>
                <a:lnTo>
                  <a:pt x="752" y="1369"/>
                </a:lnTo>
                <a:lnTo>
                  <a:pt x="740" y="1379"/>
                </a:lnTo>
                <a:lnTo>
                  <a:pt x="730" y="1391"/>
                </a:lnTo>
                <a:lnTo>
                  <a:pt x="720" y="1403"/>
                </a:lnTo>
                <a:lnTo>
                  <a:pt x="713" y="1415"/>
                </a:lnTo>
                <a:lnTo>
                  <a:pt x="711" y="1424"/>
                </a:lnTo>
                <a:lnTo>
                  <a:pt x="711" y="1424"/>
                </a:lnTo>
                <a:lnTo>
                  <a:pt x="708" y="1441"/>
                </a:lnTo>
                <a:lnTo>
                  <a:pt x="703" y="1453"/>
                </a:lnTo>
                <a:lnTo>
                  <a:pt x="692" y="1475"/>
                </a:lnTo>
                <a:lnTo>
                  <a:pt x="692" y="1475"/>
                </a:lnTo>
                <a:lnTo>
                  <a:pt x="684" y="1492"/>
                </a:lnTo>
                <a:lnTo>
                  <a:pt x="677" y="1504"/>
                </a:lnTo>
                <a:lnTo>
                  <a:pt x="677" y="1504"/>
                </a:lnTo>
                <a:lnTo>
                  <a:pt x="670" y="1513"/>
                </a:lnTo>
                <a:lnTo>
                  <a:pt x="660" y="1518"/>
                </a:lnTo>
                <a:lnTo>
                  <a:pt x="648" y="1521"/>
                </a:lnTo>
                <a:lnTo>
                  <a:pt x="632" y="1523"/>
                </a:lnTo>
                <a:lnTo>
                  <a:pt x="632" y="1523"/>
                </a:lnTo>
                <a:lnTo>
                  <a:pt x="600" y="1525"/>
                </a:lnTo>
                <a:lnTo>
                  <a:pt x="576" y="1525"/>
                </a:lnTo>
                <a:lnTo>
                  <a:pt x="576" y="1525"/>
                </a:lnTo>
                <a:lnTo>
                  <a:pt x="571" y="1525"/>
                </a:lnTo>
                <a:lnTo>
                  <a:pt x="566" y="1523"/>
                </a:lnTo>
                <a:lnTo>
                  <a:pt x="564" y="1523"/>
                </a:lnTo>
                <a:lnTo>
                  <a:pt x="560" y="1525"/>
                </a:lnTo>
                <a:lnTo>
                  <a:pt x="560" y="1525"/>
                </a:lnTo>
                <a:lnTo>
                  <a:pt x="552" y="1532"/>
                </a:lnTo>
                <a:lnTo>
                  <a:pt x="545" y="1535"/>
                </a:lnTo>
                <a:lnTo>
                  <a:pt x="545" y="1535"/>
                </a:lnTo>
                <a:lnTo>
                  <a:pt x="538" y="1530"/>
                </a:lnTo>
                <a:lnTo>
                  <a:pt x="533" y="1527"/>
                </a:lnTo>
                <a:lnTo>
                  <a:pt x="530" y="1527"/>
                </a:lnTo>
                <a:lnTo>
                  <a:pt x="528" y="1528"/>
                </a:lnTo>
                <a:lnTo>
                  <a:pt x="528" y="1528"/>
                </a:lnTo>
                <a:lnTo>
                  <a:pt x="525" y="1530"/>
                </a:lnTo>
                <a:lnTo>
                  <a:pt x="523" y="1530"/>
                </a:lnTo>
                <a:lnTo>
                  <a:pt x="521" y="1527"/>
                </a:lnTo>
                <a:lnTo>
                  <a:pt x="516" y="1525"/>
                </a:lnTo>
                <a:lnTo>
                  <a:pt x="513" y="1525"/>
                </a:lnTo>
                <a:lnTo>
                  <a:pt x="509" y="1525"/>
                </a:lnTo>
                <a:lnTo>
                  <a:pt x="509" y="1525"/>
                </a:lnTo>
                <a:lnTo>
                  <a:pt x="501" y="1527"/>
                </a:lnTo>
                <a:lnTo>
                  <a:pt x="495" y="1525"/>
                </a:lnTo>
                <a:lnTo>
                  <a:pt x="492" y="1523"/>
                </a:lnTo>
                <a:lnTo>
                  <a:pt x="492" y="1521"/>
                </a:lnTo>
                <a:lnTo>
                  <a:pt x="492" y="1521"/>
                </a:lnTo>
                <a:lnTo>
                  <a:pt x="483" y="1509"/>
                </a:lnTo>
                <a:lnTo>
                  <a:pt x="477" y="1504"/>
                </a:lnTo>
                <a:lnTo>
                  <a:pt x="473" y="1503"/>
                </a:lnTo>
                <a:lnTo>
                  <a:pt x="471" y="1504"/>
                </a:lnTo>
                <a:lnTo>
                  <a:pt x="471" y="1504"/>
                </a:lnTo>
                <a:lnTo>
                  <a:pt x="466" y="1511"/>
                </a:lnTo>
                <a:lnTo>
                  <a:pt x="461" y="1515"/>
                </a:lnTo>
                <a:lnTo>
                  <a:pt x="456" y="1518"/>
                </a:lnTo>
                <a:lnTo>
                  <a:pt x="456" y="1518"/>
                </a:lnTo>
                <a:lnTo>
                  <a:pt x="458" y="1504"/>
                </a:lnTo>
                <a:lnTo>
                  <a:pt x="458" y="1499"/>
                </a:lnTo>
                <a:lnTo>
                  <a:pt x="456" y="1496"/>
                </a:lnTo>
                <a:lnTo>
                  <a:pt x="454" y="1496"/>
                </a:lnTo>
                <a:lnTo>
                  <a:pt x="451" y="1497"/>
                </a:lnTo>
                <a:lnTo>
                  <a:pt x="451" y="1497"/>
                </a:lnTo>
                <a:lnTo>
                  <a:pt x="442" y="1504"/>
                </a:lnTo>
                <a:lnTo>
                  <a:pt x="434" y="1509"/>
                </a:lnTo>
                <a:lnTo>
                  <a:pt x="427" y="1511"/>
                </a:lnTo>
                <a:lnTo>
                  <a:pt x="423" y="1511"/>
                </a:lnTo>
                <a:lnTo>
                  <a:pt x="422" y="1509"/>
                </a:lnTo>
                <a:lnTo>
                  <a:pt x="422" y="1509"/>
                </a:lnTo>
                <a:lnTo>
                  <a:pt x="420" y="1506"/>
                </a:lnTo>
                <a:lnTo>
                  <a:pt x="420" y="1501"/>
                </a:lnTo>
                <a:lnTo>
                  <a:pt x="418" y="1487"/>
                </a:lnTo>
                <a:lnTo>
                  <a:pt x="417" y="1475"/>
                </a:lnTo>
                <a:lnTo>
                  <a:pt x="417" y="1472"/>
                </a:lnTo>
                <a:lnTo>
                  <a:pt x="415" y="1472"/>
                </a:lnTo>
                <a:lnTo>
                  <a:pt x="415" y="1472"/>
                </a:lnTo>
                <a:lnTo>
                  <a:pt x="406" y="1475"/>
                </a:lnTo>
                <a:lnTo>
                  <a:pt x="393" y="1482"/>
                </a:lnTo>
                <a:lnTo>
                  <a:pt x="386" y="1484"/>
                </a:lnTo>
                <a:lnTo>
                  <a:pt x="381" y="1484"/>
                </a:lnTo>
                <a:lnTo>
                  <a:pt x="379" y="1482"/>
                </a:lnTo>
                <a:lnTo>
                  <a:pt x="379" y="1480"/>
                </a:lnTo>
                <a:lnTo>
                  <a:pt x="381" y="1475"/>
                </a:lnTo>
                <a:lnTo>
                  <a:pt x="381" y="1475"/>
                </a:lnTo>
                <a:lnTo>
                  <a:pt x="387" y="1467"/>
                </a:lnTo>
                <a:lnTo>
                  <a:pt x="399" y="1455"/>
                </a:lnTo>
                <a:lnTo>
                  <a:pt x="434" y="1427"/>
                </a:lnTo>
                <a:lnTo>
                  <a:pt x="473" y="1398"/>
                </a:lnTo>
                <a:lnTo>
                  <a:pt x="507" y="1376"/>
                </a:lnTo>
                <a:lnTo>
                  <a:pt x="507" y="1376"/>
                </a:lnTo>
                <a:lnTo>
                  <a:pt x="530" y="1362"/>
                </a:lnTo>
                <a:lnTo>
                  <a:pt x="538" y="1357"/>
                </a:lnTo>
                <a:lnTo>
                  <a:pt x="543" y="1352"/>
                </a:lnTo>
                <a:lnTo>
                  <a:pt x="548" y="1345"/>
                </a:lnTo>
                <a:lnTo>
                  <a:pt x="552" y="1338"/>
                </a:lnTo>
                <a:lnTo>
                  <a:pt x="555" y="1328"/>
                </a:lnTo>
                <a:lnTo>
                  <a:pt x="557" y="1316"/>
                </a:lnTo>
                <a:lnTo>
                  <a:pt x="557" y="1316"/>
                </a:lnTo>
                <a:lnTo>
                  <a:pt x="559" y="1302"/>
                </a:lnTo>
                <a:lnTo>
                  <a:pt x="559" y="1283"/>
                </a:lnTo>
                <a:lnTo>
                  <a:pt x="557" y="1239"/>
                </a:lnTo>
                <a:lnTo>
                  <a:pt x="554" y="1196"/>
                </a:lnTo>
                <a:lnTo>
                  <a:pt x="548" y="1162"/>
                </a:lnTo>
                <a:lnTo>
                  <a:pt x="548" y="1162"/>
                </a:lnTo>
                <a:lnTo>
                  <a:pt x="542" y="1136"/>
                </a:lnTo>
                <a:lnTo>
                  <a:pt x="533" y="1112"/>
                </a:lnTo>
                <a:lnTo>
                  <a:pt x="523" y="1090"/>
                </a:lnTo>
                <a:lnTo>
                  <a:pt x="523" y="1090"/>
                </a:lnTo>
                <a:close/>
              </a:path>
            </a:pathLst>
          </a:custGeom>
          <a:solidFill>
            <a:schemeClr val="tx1"/>
          </a:solidFill>
          <a:ln w="476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6" name="Freeform 17">
            <a:extLst>
              <a:ext uri="{FF2B5EF4-FFF2-40B4-BE49-F238E27FC236}">
                <a16:creationId xmlns:a16="http://schemas.microsoft.com/office/drawing/2014/main" id="{6D921545-B478-468B-92B1-5FD3F0B791EA}"/>
              </a:ext>
            </a:extLst>
          </p:cNvPr>
          <p:cNvSpPr>
            <a:spLocks/>
          </p:cNvSpPr>
          <p:nvPr/>
        </p:nvSpPr>
        <p:spPr bwMode="auto">
          <a:xfrm>
            <a:off x="727300" y="4047986"/>
            <a:ext cx="2445549" cy="1820940"/>
          </a:xfrm>
          <a:custGeom>
            <a:avLst/>
            <a:gdLst>
              <a:gd name="T0" fmla="*/ 82 w 971"/>
              <a:gd name="T1" fmla="*/ 239 h 723"/>
              <a:gd name="T2" fmla="*/ 35 w 971"/>
              <a:gd name="T3" fmla="*/ 323 h 723"/>
              <a:gd name="T4" fmla="*/ 5 w 971"/>
              <a:gd name="T5" fmla="*/ 345 h 723"/>
              <a:gd name="T6" fmla="*/ 6 w 971"/>
              <a:gd name="T7" fmla="*/ 373 h 723"/>
              <a:gd name="T8" fmla="*/ 1 w 971"/>
              <a:gd name="T9" fmla="*/ 410 h 723"/>
              <a:gd name="T10" fmla="*/ 17 w 971"/>
              <a:gd name="T11" fmla="*/ 480 h 723"/>
              <a:gd name="T12" fmla="*/ 47 w 971"/>
              <a:gd name="T13" fmla="*/ 530 h 723"/>
              <a:gd name="T14" fmla="*/ 88 w 971"/>
              <a:gd name="T15" fmla="*/ 609 h 723"/>
              <a:gd name="T16" fmla="*/ 119 w 971"/>
              <a:gd name="T17" fmla="*/ 608 h 723"/>
              <a:gd name="T18" fmla="*/ 143 w 971"/>
              <a:gd name="T19" fmla="*/ 591 h 723"/>
              <a:gd name="T20" fmla="*/ 147 w 971"/>
              <a:gd name="T21" fmla="*/ 591 h 723"/>
              <a:gd name="T22" fmla="*/ 180 w 971"/>
              <a:gd name="T23" fmla="*/ 540 h 723"/>
              <a:gd name="T24" fmla="*/ 201 w 971"/>
              <a:gd name="T25" fmla="*/ 521 h 723"/>
              <a:gd name="T26" fmla="*/ 218 w 971"/>
              <a:gd name="T27" fmla="*/ 454 h 723"/>
              <a:gd name="T28" fmla="*/ 260 w 971"/>
              <a:gd name="T29" fmla="*/ 370 h 723"/>
              <a:gd name="T30" fmla="*/ 298 w 971"/>
              <a:gd name="T31" fmla="*/ 497 h 723"/>
              <a:gd name="T32" fmla="*/ 304 w 971"/>
              <a:gd name="T33" fmla="*/ 545 h 723"/>
              <a:gd name="T34" fmla="*/ 224 w 971"/>
              <a:gd name="T35" fmla="*/ 571 h 723"/>
              <a:gd name="T36" fmla="*/ 213 w 971"/>
              <a:gd name="T37" fmla="*/ 595 h 723"/>
              <a:gd name="T38" fmla="*/ 230 w 971"/>
              <a:gd name="T39" fmla="*/ 605 h 723"/>
              <a:gd name="T40" fmla="*/ 244 w 971"/>
              <a:gd name="T41" fmla="*/ 618 h 723"/>
              <a:gd name="T42" fmla="*/ 208 w 971"/>
              <a:gd name="T43" fmla="*/ 633 h 723"/>
              <a:gd name="T44" fmla="*/ 207 w 971"/>
              <a:gd name="T45" fmla="*/ 659 h 723"/>
              <a:gd name="T46" fmla="*/ 217 w 971"/>
              <a:gd name="T47" fmla="*/ 683 h 723"/>
              <a:gd name="T48" fmla="*/ 241 w 971"/>
              <a:gd name="T49" fmla="*/ 697 h 723"/>
              <a:gd name="T50" fmla="*/ 312 w 971"/>
              <a:gd name="T51" fmla="*/ 699 h 723"/>
              <a:gd name="T52" fmla="*/ 381 w 971"/>
              <a:gd name="T53" fmla="*/ 659 h 723"/>
              <a:gd name="T54" fmla="*/ 417 w 971"/>
              <a:gd name="T55" fmla="*/ 648 h 723"/>
              <a:gd name="T56" fmla="*/ 445 w 971"/>
              <a:gd name="T57" fmla="*/ 631 h 723"/>
              <a:gd name="T58" fmla="*/ 465 w 971"/>
              <a:gd name="T59" fmla="*/ 551 h 723"/>
              <a:gd name="T60" fmla="*/ 475 w 971"/>
              <a:gd name="T61" fmla="*/ 502 h 723"/>
              <a:gd name="T62" fmla="*/ 479 w 971"/>
              <a:gd name="T63" fmla="*/ 420 h 723"/>
              <a:gd name="T64" fmla="*/ 525 w 971"/>
              <a:gd name="T65" fmla="*/ 446 h 723"/>
              <a:gd name="T66" fmla="*/ 645 w 971"/>
              <a:gd name="T67" fmla="*/ 511 h 723"/>
              <a:gd name="T68" fmla="*/ 689 w 971"/>
              <a:gd name="T69" fmla="*/ 524 h 723"/>
              <a:gd name="T70" fmla="*/ 644 w 971"/>
              <a:gd name="T71" fmla="*/ 562 h 723"/>
              <a:gd name="T72" fmla="*/ 617 w 971"/>
              <a:gd name="T73" fmla="*/ 589 h 723"/>
              <a:gd name="T74" fmla="*/ 615 w 971"/>
              <a:gd name="T75" fmla="*/ 603 h 723"/>
              <a:gd name="T76" fmla="*/ 640 w 971"/>
              <a:gd name="T77" fmla="*/ 622 h 723"/>
              <a:gd name="T78" fmla="*/ 656 w 971"/>
              <a:gd name="T79" fmla="*/ 640 h 723"/>
              <a:gd name="T80" fmla="*/ 703 w 971"/>
              <a:gd name="T81" fmla="*/ 626 h 723"/>
              <a:gd name="T82" fmla="*/ 656 w 971"/>
              <a:gd name="T83" fmla="*/ 652 h 723"/>
              <a:gd name="T84" fmla="*/ 639 w 971"/>
              <a:gd name="T85" fmla="*/ 684 h 723"/>
              <a:gd name="T86" fmla="*/ 668 w 971"/>
              <a:gd name="T87" fmla="*/ 715 h 723"/>
              <a:gd name="T88" fmla="*/ 730 w 971"/>
              <a:gd name="T89" fmla="*/ 721 h 723"/>
              <a:gd name="T90" fmla="*/ 799 w 971"/>
              <a:gd name="T91" fmla="*/ 716 h 723"/>
              <a:gd name="T92" fmla="*/ 852 w 971"/>
              <a:gd name="T93" fmla="*/ 670 h 723"/>
              <a:gd name="T94" fmla="*/ 874 w 971"/>
              <a:gd name="T95" fmla="*/ 618 h 723"/>
              <a:gd name="T96" fmla="*/ 872 w 971"/>
              <a:gd name="T97" fmla="*/ 535 h 723"/>
              <a:gd name="T98" fmla="*/ 912 w 971"/>
              <a:gd name="T99" fmla="*/ 474 h 723"/>
              <a:gd name="T100" fmla="*/ 959 w 971"/>
              <a:gd name="T101" fmla="*/ 392 h 723"/>
              <a:gd name="T102" fmla="*/ 971 w 971"/>
              <a:gd name="T103" fmla="*/ 282 h 723"/>
              <a:gd name="T104" fmla="*/ 965 w 971"/>
              <a:gd name="T105" fmla="*/ 172 h 723"/>
              <a:gd name="T106" fmla="*/ 944 w 971"/>
              <a:gd name="T107" fmla="*/ 118 h 723"/>
              <a:gd name="T108" fmla="*/ 849 w 971"/>
              <a:gd name="T109" fmla="*/ 51 h 723"/>
              <a:gd name="T110" fmla="*/ 750 w 971"/>
              <a:gd name="T111" fmla="*/ 6 h 723"/>
              <a:gd name="T112" fmla="*/ 638 w 971"/>
              <a:gd name="T113" fmla="*/ 2 h 723"/>
              <a:gd name="T114" fmla="*/ 421 w 971"/>
              <a:gd name="T115" fmla="*/ 50 h 723"/>
              <a:gd name="T116" fmla="*/ 360 w 971"/>
              <a:gd name="T117" fmla="*/ 68 h 723"/>
              <a:gd name="T118" fmla="*/ 331 w 971"/>
              <a:gd name="T119" fmla="*/ 56 h 723"/>
              <a:gd name="T120" fmla="*/ 258 w 971"/>
              <a:gd name="T121" fmla="*/ 57 h 723"/>
              <a:gd name="T122" fmla="*/ 200 w 971"/>
              <a:gd name="T123" fmla="*/ 94 h 723"/>
              <a:gd name="T124" fmla="*/ 167 w 971"/>
              <a:gd name="T125" fmla="*/ 145 h 7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71" h="723">
                <a:moveTo>
                  <a:pt x="167" y="145"/>
                </a:moveTo>
                <a:lnTo>
                  <a:pt x="167" y="145"/>
                </a:lnTo>
                <a:lnTo>
                  <a:pt x="136" y="177"/>
                </a:lnTo>
                <a:lnTo>
                  <a:pt x="109" y="207"/>
                </a:lnTo>
                <a:lnTo>
                  <a:pt x="94" y="223"/>
                </a:lnTo>
                <a:lnTo>
                  <a:pt x="82" y="239"/>
                </a:lnTo>
                <a:lnTo>
                  <a:pt x="82" y="239"/>
                </a:lnTo>
                <a:lnTo>
                  <a:pt x="70" y="256"/>
                </a:lnTo>
                <a:lnTo>
                  <a:pt x="60" y="271"/>
                </a:lnTo>
                <a:lnTo>
                  <a:pt x="51" y="288"/>
                </a:lnTo>
                <a:lnTo>
                  <a:pt x="44" y="301"/>
                </a:lnTo>
                <a:lnTo>
                  <a:pt x="35" y="323"/>
                </a:lnTo>
                <a:lnTo>
                  <a:pt x="31" y="332"/>
                </a:lnTo>
                <a:lnTo>
                  <a:pt x="31" y="332"/>
                </a:lnTo>
                <a:lnTo>
                  <a:pt x="26" y="333"/>
                </a:lnTo>
                <a:lnTo>
                  <a:pt x="16" y="338"/>
                </a:lnTo>
                <a:lnTo>
                  <a:pt x="10" y="341"/>
                </a:lnTo>
                <a:lnTo>
                  <a:pt x="5" y="345"/>
                </a:lnTo>
                <a:lnTo>
                  <a:pt x="1" y="350"/>
                </a:lnTo>
                <a:lnTo>
                  <a:pt x="0" y="356"/>
                </a:lnTo>
                <a:lnTo>
                  <a:pt x="0" y="356"/>
                </a:lnTo>
                <a:lnTo>
                  <a:pt x="1" y="365"/>
                </a:lnTo>
                <a:lnTo>
                  <a:pt x="4" y="371"/>
                </a:lnTo>
                <a:lnTo>
                  <a:pt x="6" y="373"/>
                </a:lnTo>
                <a:lnTo>
                  <a:pt x="7" y="375"/>
                </a:lnTo>
                <a:lnTo>
                  <a:pt x="7" y="375"/>
                </a:lnTo>
                <a:lnTo>
                  <a:pt x="5" y="379"/>
                </a:lnTo>
                <a:lnTo>
                  <a:pt x="3" y="392"/>
                </a:lnTo>
                <a:lnTo>
                  <a:pt x="1" y="401"/>
                </a:lnTo>
                <a:lnTo>
                  <a:pt x="1" y="410"/>
                </a:lnTo>
                <a:lnTo>
                  <a:pt x="3" y="421"/>
                </a:lnTo>
                <a:lnTo>
                  <a:pt x="5" y="430"/>
                </a:lnTo>
                <a:lnTo>
                  <a:pt x="5" y="430"/>
                </a:lnTo>
                <a:lnTo>
                  <a:pt x="9" y="442"/>
                </a:lnTo>
                <a:lnTo>
                  <a:pt x="12" y="454"/>
                </a:lnTo>
                <a:lnTo>
                  <a:pt x="17" y="480"/>
                </a:lnTo>
                <a:lnTo>
                  <a:pt x="22" y="502"/>
                </a:lnTo>
                <a:lnTo>
                  <a:pt x="24" y="509"/>
                </a:lnTo>
                <a:lnTo>
                  <a:pt x="25" y="513"/>
                </a:lnTo>
                <a:lnTo>
                  <a:pt x="25" y="513"/>
                </a:lnTo>
                <a:lnTo>
                  <a:pt x="38" y="523"/>
                </a:lnTo>
                <a:lnTo>
                  <a:pt x="47" y="530"/>
                </a:lnTo>
                <a:lnTo>
                  <a:pt x="47" y="530"/>
                </a:lnTo>
                <a:lnTo>
                  <a:pt x="63" y="565"/>
                </a:lnTo>
                <a:lnTo>
                  <a:pt x="82" y="604"/>
                </a:lnTo>
                <a:lnTo>
                  <a:pt x="82" y="604"/>
                </a:lnTo>
                <a:lnTo>
                  <a:pt x="85" y="606"/>
                </a:lnTo>
                <a:lnTo>
                  <a:pt x="88" y="609"/>
                </a:lnTo>
                <a:lnTo>
                  <a:pt x="94" y="611"/>
                </a:lnTo>
                <a:lnTo>
                  <a:pt x="100" y="612"/>
                </a:lnTo>
                <a:lnTo>
                  <a:pt x="100" y="612"/>
                </a:lnTo>
                <a:lnTo>
                  <a:pt x="107" y="612"/>
                </a:lnTo>
                <a:lnTo>
                  <a:pt x="114" y="610"/>
                </a:lnTo>
                <a:lnTo>
                  <a:pt x="119" y="608"/>
                </a:lnTo>
                <a:lnTo>
                  <a:pt x="123" y="605"/>
                </a:lnTo>
                <a:lnTo>
                  <a:pt x="123" y="605"/>
                </a:lnTo>
                <a:lnTo>
                  <a:pt x="136" y="595"/>
                </a:lnTo>
                <a:lnTo>
                  <a:pt x="136" y="595"/>
                </a:lnTo>
                <a:lnTo>
                  <a:pt x="141" y="592"/>
                </a:lnTo>
                <a:lnTo>
                  <a:pt x="143" y="591"/>
                </a:lnTo>
                <a:lnTo>
                  <a:pt x="143" y="591"/>
                </a:lnTo>
                <a:lnTo>
                  <a:pt x="142" y="592"/>
                </a:lnTo>
                <a:lnTo>
                  <a:pt x="142" y="592"/>
                </a:lnTo>
                <a:lnTo>
                  <a:pt x="144" y="591"/>
                </a:lnTo>
                <a:lnTo>
                  <a:pt x="144" y="591"/>
                </a:lnTo>
                <a:lnTo>
                  <a:pt x="147" y="591"/>
                </a:lnTo>
                <a:lnTo>
                  <a:pt x="149" y="591"/>
                </a:lnTo>
                <a:lnTo>
                  <a:pt x="150" y="590"/>
                </a:lnTo>
                <a:lnTo>
                  <a:pt x="155" y="583"/>
                </a:lnTo>
                <a:lnTo>
                  <a:pt x="155" y="583"/>
                </a:lnTo>
                <a:lnTo>
                  <a:pt x="168" y="561"/>
                </a:lnTo>
                <a:lnTo>
                  <a:pt x="180" y="540"/>
                </a:lnTo>
                <a:lnTo>
                  <a:pt x="180" y="540"/>
                </a:lnTo>
                <a:lnTo>
                  <a:pt x="183" y="536"/>
                </a:lnTo>
                <a:lnTo>
                  <a:pt x="186" y="533"/>
                </a:lnTo>
                <a:lnTo>
                  <a:pt x="192" y="528"/>
                </a:lnTo>
                <a:lnTo>
                  <a:pt x="199" y="523"/>
                </a:lnTo>
                <a:lnTo>
                  <a:pt x="201" y="521"/>
                </a:lnTo>
                <a:lnTo>
                  <a:pt x="204" y="516"/>
                </a:lnTo>
                <a:lnTo>
                  <a:pt x="204" y="516"/>
                </a:lnTo>
                <a:lnTo>
                  <a:pt x="206" y="509"/>
                </a:lnTo>
                <a:lnTo>
                  <a:pt x="208" y="498"/>
                </a:lnTo>
                <a:lnTo>
                  <a:pt x="214" y="471"/>
                </a:lnTo>
                <a:lnTo>
                  <a:pt x="218" y="454"/>
                </a:lnTo>
                <a:lnTo>
                  <a:pt x="222" y="440"/>
                </a:lnTo>
                <a:lnTo>
                  <a:pt x="228" y="426"/>
                </a:lnTo>
                <a:lnTo>
                  <a:pt x="233" y="414"/>
                </a:lnTo>
                <a:lnTo>
                  <a:pt x="233" y="414"/>
                </a:lnTo>
                <a:lnTo>
                  <a:pt x="252" y="382"/>
                </a:lnTo>
                <a:lnTo>
                  <a:pt x="260" y="370"/>
                </a:lnTo>
                <a:lnTo>
                  <a:pt x="260" y="370"/>
                </a:lnTo>
                <a:lnTo>
                  <a:pt x="272" y="410"/>
                </a:lnTo>
                <a:lnTo>
                  <a:pt x="281" y="446"/>
                </a:lnTo>
                <a:lnTo>
                  <a:pt x="291" y="476"/>
                </a:lnTo>
                <a:lnTo>
                  <a:pt x="291" y="476"/>
                </a:lnTo>
                <a:lnTo>
                  <a:pt x="298" y="497"/>
                </a:lnTo>
                <a:lnTo>
                  <a:pt x="302" y="517"/>
                </a:lnTo>
                <a:lnTo>
                  <a:pt x="305" y="532"/>
                </a:lnTo>
                <a:lnTo>
                  <a:pt x="306" y="540"/>
                </a:lnTo>
                <a:lnTo>
                  <a:pt x="306" y="540"/>
                </a:lnTo>
                <a:lnTo>
                  <a:pt x="305" y="542"/>
                </a:lnTo>
                <a:lnTo>
                  <a:pt x="304" y="545"/>
                </a:lnTo>
                <a:lnTo>
                  <a:pt x="298" y="548"/>
                </a:lnTo>
                <a:lnTo>
                  <a:pt x="272" y="555"/>
                </a:lnTo>
                <a:lnTo>
                  <a:pt x="272" y="555"/>
                </a:lnTo>
                <a:lnTo>
                  <a:pt x="238" y="566"/>
                </a:lnTo>
                <a:lnTo>
                  <a:pt x="230" y="568"/>
                </a:lnTo>
                <a:lnTo>
                  <a:pt x="224" y="571"/>
                </a:lnTo>
                <a:lnTo>
                  <a:pt x="219" y="574"/>
                </a:lnTo>
                <a:lnTo>
                  <a:pt x="216" y="578"/>
                </a:lnTo>
                <a:lnTo>
                  <a:pt x="216" y="578"/>
                </a:lnTo>
                <a:lnTo>
                  <a:pt x="212" y="585"/>
                </a:lnTo>
                <a:lnTo>
                  <a:pt x="212" y="591"/>
                </a:lnTo>
                <a:lnTo>
                  <a:pt x="213" y="595"/>
                </a:lnTo>
                <a:lnTo>
                  <a:pt x="216" y="597"/>
                </a:lnTo>
                <a:lnTo>
                  <a:pt x="216" y="597"/>
                </a:lnTo>
                <a:lnTo>
                  <a:pt x="223" y="599"/>
                </a:lnTo>
                <a:lnTo>
                  <a:pt x="226" y="602"/>
                </a:lnTo>
                <a:lnTo>
                  <a:pt x="230" y="605"/>
                </a:lnTo>
                <a:lnTo>
                  <a:pt x="230" y="605"/>
                </a:lnTo>
                <a:lnTo>
                  <a:pt x="232" y="610"/>
                </a:lnTo>
                <a:lnTo>
                  <a:pt x="235" y="612"/>
                </a:lnTo>
                <a:lnTo>
                  <a:pt x="237" y="615"/>
                </a:lnTo>
                <a:lnTo>
                  <a:pt x="243" y="617"/>
                </a:lnTo>
                <a:lnTo>
                  <a:pt x="243" y="617"/>
                </a:lnTo>
                <a:lnTo>
                  <a:pt x="244" y="618"/>
                </a:lnTo>
                <a:lnTo>
                  <a:pt x="242" y="618"/>
                </a:lnTo>
                <a:lnTo>
                  <a:pt x="230" y="621"/>
                </a:lnTo>
                <a:lnTo>
                  <a:pt x="222" y="623"/>
                </a:lnTo>
                <a:lnTo>
                  <a:pt x="214" y="627"/>
                </a:lnTo>
                <a:lnTo>
                  <a:pt x="211" y="629"/>
                </a:lnTo>
                <a:lnTo>
                  <a:pt x="208" y="633"/>
                </a:lnTo>
                <a:lnTo>
                  <a:pt x="206" y="635"/>
                </a:lnTo>
                <a:lnTo>
                  <a:pt x="206" y="640"/>
                </a:lnTo>
                <a:lnTo>
                  <a:pt x="206" y="640"/>
                </a:lnTo>
                <a:lnTo>
                  <a:pt x="205" y="647"/>
                </a:lnTo>
                <a:lnTo>
                  <a:pt x="206" y="654"/>
                </a:lnTo>
                <a:lnTo>
                  <a:pt x="207" y="659"/>
                </a:lnTo>
                <a:lnTo>
                  <a:pt x="208" y="664"/>
                </a:lnTo>
                <a:lnTo>
                  <a:pt x="212" y="670"/>
                </a:lnTo>
                <a:lnTo>
                  <a:pt x="214" y="673"/>
                </a:lnTo>
                <a:lnTo>
                  <a:pt x="214" y="673"/>
                </a:lnTo>
                <a:lnTo>
                  <a:pt x="214" y="678"/>
                </a:lnTo>
                <a:lnTo>
                  <a:pt x="217" y="683"/>
                </a:lnTo>
                <a:lnTo>
                  <a:pt x="219" y="685"/>
                </a:lnTo>
                <a:lnTo>
                  <a:pt x="222" y="689"/>
                </a:lnTo>
                <a:lnTo>
                  <a:pt x="226" y="691"/>
                </a:lnTo>
                <a:lnTo>
                  <a:pt x="233" y="695"/>
                </a:lnTo>
                <a:lnTo>
                  <a:pt x="233" y="695"/>
                </a:lnTo>
                <a:lnTo>
                  <a:pt x="241" y="697"/>
                </a:lnTo>
                <a:lnTo>
                  <a:pt x="251" y="700"/>
                </a:lnTo>
                <a:lnTo>
                  <a:pt x="262" y="703"/>
                </a:lnTo>
                <a:lnTo>
                  <a:pt x="275" y="704"/>
                </a:lnTo>
                <a:lnTo>
                  <a:pt x="287" y="704"/>
                </a:lnTo>
                <a:lnTo>
                  <a:pt x="300" y="703"/>
                </a:lnTo>
                <a:lnTo>
                  <a:pt x="312" y="699"/>
                </a:lnTo>
                <a:lnTo>
                  <a:pt x="323" y="695"/>
                </a:lnTo>
                <a:lnTo>
                  <a:pt x="323" y="695"/>
                </a:lnTo>
                <a:lnTo>
                  <a:pt x="360" y="672"/>
                </a:lnTo>
                <a:lnTo>
                  <a:pt x="373" y="664"/>
                </a:lnTo>
                <a:lnTo>
                  <a:pt x="381" y="659"/>
                </a:lnTo>
                <a:lnTo>
                  <a:pt x="381" y="659"/>
                </a:lnTo>
                <a:lnTo>
                  <a:pt x="385" y="656"/>
                </a:lnTo>
                <a:lnTo>
                  <a:pt x="388" y="654"/>
                </a:lnTo>
                <a:lnTo>
                  <a:pt x="399" y="650"/>
                </a:lnTo>
                <a:lnTo>
                  <a:pt x="413" y="646"/>
                </a:lnTo>
                <a:lnTo>
                  <a:pt x="413" y="646"/>
                </a:lnTo>
                <a:lnTo>
                  <a:pt x="417" y="648"/>
                </a:lnTo>
                <a:lnTo>
                  <a:pt x="420" y="649"/>
                </a:lnTo>
                <a:lnTo>
                  <a:pt x="424" y="649"/>
                </a:lnTo>
                <a:lnTo>
                  <a:pt x="429" y="649"/>
                </a:lnTo>
                <a:lnTo>
                  <a:pt x="435" y="646"/>
                </a:lnTo>
                <a:lnTo>
                  <a:pt x="439" y="640"/>
                </a:lnTo>
                <a:lnTo>
                  <a:pt x="445" y="631"/>
                </a:lnTo>
                <a:lnTo>
                  <a:pt x="445" y="631"/>
                </a:lnTo>
                <a:lnTo>
                  <a:pt x="450" y="620"/>
                </a:lnTo>
                <a:lnTo>
                  <a:pt x="455" y="608"/>
                </a:lnTo>
                <a:lnTo>
                  <a:pt x="460" y="585"/>
                </a:lnTo>
                <a:lnTo>
                  <a:pt x="463" y="565"/>
                </a:lnTo>
                <a:lnTo>
                  <a:pt x="465" y="551"/>
                </a:lnTo>
                <a:lnTo>
                  <a:pt x="465" y="551"/>
                </a:lnTo>
                <a:lnTo>
                  <a:pt x="470" y="530"/>
                </a:lnTo>
                <a:lnTo>
                  <a:pt x="473" y="522"/>
                </a:lnTo>
                <a:lnTo>
                  <a:pt x="474" y="513"/>
                </a:lnTo>
                <a:lnTo>
                  <a:pt x="474" y="513"/>
                </a:lnTo>
                <a:lnTo>
                  <a:pt x="475" y="502"/>
                </a:lnTo>
                <a:lnTo>
                  <a:pt x="474" y="489"/>
                </a:lnTo>
                <a:lnTo>
                  <a:pt x="474" y="472"/>
                </a:lnTo>
                <a:lnTo>
                  <a:pt x="474" y="454"/>
                </a:lnTo>
                <a:lnTo>
                  <a:pt x="474" y="454"/>
                </a:lnTo>
                <a:lnTo>
                  <a:pt x="476" y="436"/>
                </a:lnTo>
                <a:lnTo>
                  <a:pt x="479" y="420"/>
                </a:lnTo>
                <a:lnTo>
                  <a:pt x="482" y="403"/>
                </a:lnTo>
                <a:lnTo>
                  <a:pt x="482" y="403"/>
                </a:lnTo>
                <a:lnTo>
                  <a:pt x="484" y="407"/>
                </a:lnTo>
                <a:lnTo>
                  <a:pt x="492" y="415"/>
                </a:lnTo>
                <a:lnTo>
                  <a:pt x="505" y="429"/>
                </a:lnTo>
                <a:lnTo>
                  <a:pt x="525" y="446"/>
                </a:lnTo>
                <a:lnTo>
                  <a:pt x="525" y="446"/>
                </a:lnTo>
                <a:lnTo>
                  <a:pt x="539" y="457"/>
                </a:lnTo>
                <a:lnTo>
                  <a:pt x="556" y="467"/>
                </a:lnTo>
                <a:lnTo>
                  <a:pt x="594" y="488"/>
                </a:lnTo>
                <a:lnTo>
                  <a:pt x="627" y="504"/>
                </a:lnTo>
                <a:lnTo>
                  <a:pt x="645" y="511"/>
                </a:lnTo>
                <a:lnTo>
                  <a:pt x="645" y="511"/>
                </a:lnTo>
                <a:lnTo>
                  <a:pt x="671" y="517"/>
                </a:lnTo>
                <a:lnTo>
                  <a:pt x="684" y="522"/>
                </a:lnTo>
                <a:lnTo>
                  <a:pt x="688" y="523"/>
                </a:lnTo>
                <a:lnTo>
                  <a:pt x="689" y="524"/>
                </a:lnTo>
                <a:lnTo>
                  <a:pt x="689" y="524"/>
                </a:lnTo>
                <a:lnTo>
                  <a:pt x="687" y="529"/>
                </a:lnTo>
                <a:lnTo>
                  <a:pt x="680" y="535"/>
                </a:lnTo>
                <a:lnTo>
                  <a:pt x="663" y="551"/>
                </a:lnTo>
                <a:lnTo>
                  <a:pt x="663" y="551"/>
                </a:lnTo>
                <a:lnTo>
                  <a:pt x="656" y="557"/>
                </a:lnTo>
                <a:lnTo>
                  <a:pt x="644" y="562"/>
                </a:lnTo>
                <a:lnTo>
                  <a:pt x="644" y="562"/>
                </a:lnTo>
                <a:lnTo>
                  <a:pt x="624" y="573"/>
                </a:lnTo>
                <a:lnTo>
                  <a:pt x="619" y="578"/>
                </a:lnTo>
                <a:lnTo>
                  <a:pt x="617" y="583"/>
                </a:lnTo>
                <a:lnTo>
                  <a:pt x="617" y="583"/>
                </a:lnTo>
                <a:lnTo>
                  <a:pt x="617" y="589"/>
                </a:lnTo>
                <a:lnTo>
                  <a:pt x="617" y="592"/>
                </a:lnTo>
                <a:lnTo>
                  <a:pt x="618" y="596"/>
                </a:lnTo>
                <a:lnTo>
                  <a:pt x="617" y="598"/>
                </a:lnTo>
                <a:lnTo>
                  <a:pt x="617" y="598"/>
                </a:lnTo>
                <a:lnTo>
                  <a:pt x="615" y="601"/>
                </a:lnTo>
                <a:lnTo>
                  <a:pt x="615" y="603"/>
                </a:lnTo>
                <a:lnTo>
                  <a:pt x="618" y="606"/>
                </a:lnTo>
                <a:lnTo>
                  <a:pt x="624" y="612"/>
                </a:lnTo>
                <a:lnTo>
                  <a:pt x="624" y="612"/>
                </a:lnTo>
                <a:lnTo>
                  <a:pt x="631" y="617"/>
                </a:lnTo>
                <a:lnTo>
                  <a:pt x="636" y="621"/>
                </a:lnTo>
                <a:lnTo>
                  <a:pt x="640" y="622"/>
                </a:lnTo>
                <a:lnTo>
                  <a:pt x="642" y="626"/>
                </a:lnTo>
                <a:lnTo>
                  <a:pt x="642" y="626"/>
                </a:lnTo>
                <a:lnTo>
                  <a:pt x="645" y="630"/>
                </a:lnTo>
                <a:lnTo>
                  <a:pt x="649" y="635"/>
                </a:lnTo>
                <a:lnTo>
                  <a:pt x="652" y="639"/>
                </a:lnTo>
                <a:lnTo>
                  <a:pt x="656" y="640"/>
                </a:lnTo>
                <a:lnTo>
                  <a:pt x="656" y="640"/>
                </a:lnTo>
                <a:lnTo>
                  <a:pt x="665" y="637"/>
                </a:lnTo>
                <a:lnTo>
                  <a:pt x="681" y="633"/>
                </a:lnTo>
                <a:lnTo>
                  <a:pt x="696" y="628"/>
                </a:lnTo>
                <a:lnTo>
                  <a:pt x="703" y="626"/>
                </a:lnTo>
                <a:lnTo>
                  <a:pt x="703" y="626"/>
                </a:lnTo>
                <a:lnTo>
                  <a:pt x="697" y="628"/>
                </a:lnTo>
                <a:lnTo>
                  <a:pt x="683" y="634"/>
                </a:lnTo>
                <a:lnTo>
                  <a:pt x="668" y="641"/>
                </a:lnTo>
                <a:lnTo>
                  <a:pt x="661" y="646"/>
                </a:lnTo>
                <a:lnTo>
                  <a:pt x="656" y="652"/>
                </a:lnTo>
                <a:lnTo>
                  <a:pt x="656" y="652"/>
                </a:lnTo>
                <a:lnTo>
                  <a:pt x="647" y="661"/>
                </a:lnTo>
                <a:lnTo>
                  <a:pt x="642" y="670"/>
                </a:lnTo>
                <a:lnTo>
                  <a:pt x="639" y="677"/>
                </a:lnTo>
                <a:lnTo>
                  <a:pt x="638" y="680"/>
                </a:lnTo>
                <a:lnTo>
                  <a:pt x="639" y="684"/>
                </a:lnTo>
                <a:lnTo>
                  <a:pt x="639" y="684"/>
                </a:lnTo>
                <a:lnTo>
                  <a:pt x="640" y="687"/>
                </a:lnTo>
                <a:lnTo>
                  <a:pt x="642" y="691"/>
                </a:lnTo>
                <a:lnTo>
                  <a:pt x="649" y="697"/>
                </a:lnTo>
                <a:lnTo>
                  <a:pt x="657" y="705"/>
                </a:lnTo>
                <a:lnTo>
                  <a:pt x="668" y="715"/>
                </a:lnTo>
                <a:lnTo>
                  <a:pt x="668" y="715"/>
                </a:lnTo>
                <a:lnTo>
                  <a:pt x="674" y="719"/>
                </a:lnTo>
                <a:lnTo>
                  <a:pt x="681" y="722"/>
                </a:lnTo>
                <a:lnTo>
                  <a:pt x="688" y="723"/>
                </a:lnTo>
                <a:lnTo>
                  <a:pt x="696" y="723"/>
                </a:lnTo>
                <a:lnTo>
                  <a:pt x="716" y="722"/>
                </a:lnTo>
                <a:lnTo>
                  <a:pt x="730" y="721"/>
                </a:lnTo>
                <a:lnTo>
                  <a:pt x="744" y="722"/>
                </a:lnTo>
                <a:lnTo>
                  <a:pt x="744" y="722"/>
                </a:lnTo>
                <a:lnTo>
                  <a:pt x="759" y="722"/>
                </a:lnTo>
                <a:lnTo>
                  <a:pt x="772" y="721"/>
                </a:lnTo>
                <a:lnTo>
                  <a:pt x="785" y="719"/>
                </a:lnTo>
                <a:lnTo>
                  <a:pt x="799" y="716"/>
                </a:lnTo>
                <a:lnTo>
                  <a:pt x="809" y="711"/>
                </a:lnTo>
                <a:lnTo>
                  <a:pt x="820" y="705"/>
                </a:lnTo>
                <a:lnTo>
                  <a:pt x="830" y="698"/>
                </a:lnTo>
                <a:lnTo>
                  <a:pt x="838" y="689"/>
                </a:lnTo>
                <a:lnTo>
                  <a:pt x="838" y="689"/>
                </a:lnTo>
                <a:lnTo>
                  <a:pt x="852" y="670"/>
                </a:lnTo>
                <a:lnTo>
                  <a:pt x="864" y="652"/>
                </a:lnTo>
                <a:lnTo>
                  <a:pt x="869" y="643"/>
                </a:lnTo>
                <a:lnTo>
                  <a:pt x="871" y="635"/>
                </a:lnTo>
                <a:lnTo>
                  <a:pt x="874" y="627"/>
                </a:lnTo>
                <a:lnTo>
                  <a:pt x="874" y="618"/>
                </a:lnTo>
                <a:lnTo>
                  <a:pt x="874" y="618"/>
                </a:lnTo>
                <a:lnTo>
                  <a:pt x="870" y="601"/>
                </a:lnTo>
                <a:lnTo>
                  <a:pt x="868" y="590"/>
                </a:lnTo>
                <a:lnTo>
                  <a:pt x="866" y="578"/>
                </a:lnTo>
                <a:lnTo>
                  <a:pt x="866" y="565"/>
                </a:lnTo>
                <a:lnTo>
                  <a:pt x="868" y="551"/>
                </a:lnTo>
                <a:lnTo>
                  <a:pt x="872" y="535"/>
                </a:lnTo>
                <a:lnTo>
                  <a:pt x="878" y="520"/>
                </a:lnTo>
                <a:lnTo>
                  <a:pt x="878" y="520"/>
                </a:lnTo>
                <a:lnTo>
                  <a:pt x="882" y="513"/>
                </a:lnTo>
                <a:lnTo>
                  <a:pt x="888" y="504"/>
                </a:lnTo>
                <a:lnTo>
                  <a:pt x="899" y="490"/>
                </a:lnTo>
                <a:lnTo>
                  <a:pt x="912" y="474"/>
                </a:lnTo>
                <a:lnTo>
                  <a:pt x="925" y="459"/>
                </a:lnTo>
                <a:lnTo>
                  <a:pt x="938" y="440"/>
                </a:lnTo>
                <a:lnTo>
                  <a:pt x="944" y="429"/>
                </a:lnTo>
                <a:lnTo>
                  <a:pt x="950" y="419"/>
                </a:lnTo>
                <a:lnTo>
                  <a:pt x="954" y="407"/>
                </a:lnTo>
                <a:lnTo>
                  <a:pt x="959" y="392"/>
                </a:lnTo>
                <a:lnTo>
                  <a:pt x="962" y="378"/>
                </a:lnTo>
                <a:lnTo>
                  <a:pt x="965" y="363"/>
                </a:lnTo>
                <a:lnTo>
                  <a:pt x="965" y="363"/>
                </a:lnTo>
                <a:lnTo>
                  <a:pt x="968" y="332"/>
                </a:lnTo>
                <a:lnTo>
                  <a:pt x="970" y="304"/>
                </a:lnTo>
                <a:lnTo>
                  <a:pt x="971" y="282"/>
                </a:lnTo>
                <a:lnTo>
                  <a:pt x="971" y="262"/>
                </a:lnTo>
                <a:lnTo>
                  <a:pt x="970" y="232"/>
                </a:lnTo>
                <a:lnTo>
                  <a:pt x="968" y="214"/>
                </a:lnTo>
                <a:lnTo>
                  <a:pt x="968" y="214"/>
                </a:lnTo>
                <a:lnTo>
                  <a:pt x="968" y="196"/>
                </a:lnTo>
                <a:lnTo>
                  <a:pt x="965" y="172"/>
                </a:lnTo>
                <a:lnTo>
                  <a:pt x="963" y="160"/>
                </a:lnTo>
                <a:lnTo>
                  <a:pt x="959" y="149"/>
                </a:lnTo>
                <a:lnTo>
                  <a:pt x="956" y="138"/>
                </a:lnTo>
                <a:lnTo>
                  <a:pt x="951" y="128"/>
                </a:lnTo>
                <a:lnTo>
                  <a:pt x="951" y="128"/>
                </a:lnTo>
                <a:lnTo>
                  <a:pt x="944" y="118"/>
                </a:lnTo>
                <a:lnTo>
                  <a:pt x="941" y="114"/>
                </a:lnTo>
                <a:lnTo>
                  <a:pt x="939" y="110"/>
                </a:lnTo>
                <a:lnTo>
                  <a:pt x="925" y="101"/>
                </a:lnTo>
                <a:lnTo>
                  <a:pt x="891" y="81"/>
                </a:lnTo>
                <a:lnTo>
                  <a:pt x="891" y="81"/>
                </a:lnTo>
                <a:lnTo>
                  <a:pt x="849" y="51"/>
                </a:lnTo>
                <a:lnTo>
                  <a:pt x="827" y="37"/>
                </a:lnTo>
                <a:lnTo>
                  <a:pt x="803" y="24"/>
                </a:lnTo>
                <a:lnTo>
                  <a:pt x="791" y="19"/>
                </a:lnTo>
                <a:lnTo>
                  <a:pt x="778" y="14"/>
                </a:lnTo>
                <a:lnTo>
                  <a:pt x="764" y="9"/>
                </a:lnTo>
                <a:lnTo>
                  <a:pt x="750" y="6"/>
                </a:lnTo>
                <a:lnTo>
                  <a:pt x="734" y="3"/>
                </a:lnTo>
                <a:lnTo>
                  <a:pt x="718" y="1"/>
                </a:lnTo>
                <a:lnTo>
                  <a:pt x="699" y="0"/>
                </a:lnTo>
                <a:lnTo>
                  <a:pt x="680" y="0"/>
                </a:lnTo>
                <a:lnTo>
                  <a:pt x="680" y="0"/>
                </a:lnTo>
                <a:lnTo>
                  <a:pt x="638" y="2"/>
                </a:lnTo>
                <a:lnTo>
                  <a:pt x="596" y="7"/>
                </a:lnTo>
                <a:lnTo>
                  <a:pt x="556" y="14"/>
                </a:lnTo>
                <a:lnTo>
                  <a:pt x="517" y="22"/>
                </a:lnTo>
                <a:lnTo>
                  <a:pt x="480" y="32"/>
                </a:lnTo>
                <a:lnTo>
                  <a:pt x="448" y="42"/>
                </a:lnTo>
                <a:lnTo>
                  <a:pt x="421" y="50"/>
                </a:lnTo>
                <a:lnTo>
                  <a:pt x="401" y="58"/>
                </a:lnTo>
                <a:lnTo>
                  <a:pt x="401" y="58"/>
                </a:lnTo>
                <a:lnTo>
                  <a:pt x="386" y="64"/>
                </a:lnTo>
                <a:lnTo>
                  <a:pt x="375" y="68"/>
                </a:lnTo>
                <a:lnTo>
                  <a:pt x="367" y="69"/>
                </a:lnTo>
                <a:lnTo>
                  <a:pt x="360" y="68"/>
                </a:lnTo>
                <a:lnTo>
                  <a:pt x="356" y="66"/>
                </a:lnTo>
                <a:lnTo>
                  <a:pt x="354" y="65"/>
                </a:lnTo>
                <a:lnTo>
                  <a:pt x="351" y="63"/>
                </a:lnTo>
                <a:lnTo>
                  <a:pt x="351" y="63"/>
                </a:lnTo>
                <a:lnTo>
                  <a:pt x="342" y="59"/>
                </a:lnTo>
                <a:lnTo>
                  <a:pt x="331" y="56"/>
                </a:lnTo>
                <a:lnTo>
                  <a:pt x="317" y="52"/>
                </a:lnTo>
                <a:lnTo>
                  <a:pt x="299" y="51"/>
                </a:lnTo>
                <a:lnTo>
                  <a:pt x="289" y="51"/>
                </a:lnTo>
                <a:lnTo>
                  <a:pt x="279" y="52"/>
                </a:lnTo>
                <a:lnTo>
                  <a:pt x="269" y="53"/>
                </a:lnTo>
                <a:lnTo>
                  <a:pt x="258" y="57"/>
                </a:lnTo>
                <a:lnTo>
                  <a:pt x="248" y="61"/>
                </a:lnTo>
                <a:lnTo>
                  <a:pt x="236" y="66"/>
                </a:lnTo>
                <a:lnTo>
                  <a:pt x="236" y="66"/>
                </a:lnTo>
                <a:lnTo>
                  <a:pt x="226" y="74"/>
                </a:lnTo>
                <a:lnTo>
                  <a:pt x="217" y="80"/>
                </a:lnTo>
                <a:lnTo>
                  <a:pt x="200" y="94"/>
                </a:lnTo>
                <a:lnTo>
                  <a:pt x="188" y="107"/>
                </a:lnTo>
                <a:lnTo>
                  <a:pt x="180" y="119"/>
                </a:lnTo>
                <a:lnTo>
                  <a:pt x="173" y="130"/>
                </a:lnTo>
                <a:lnTo>
                  <a:pt x="169" y="138"/>
                </a:lnTo>
                <a:lnTo>
                  <a:pt x="167" y="145"/>
                </a:lnTo>
                <a:lnTo>
                  <a:pt x="167" y="14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7" name="Freeform 18">
            <a:extLst>
              <a:ext uri="{FF2B5EF4-FFF2-40B4-BE49-F238E27FC236}">
                <a16:creationId xmlns:a16="http://schemas.microsoft.com/office/drawing/2014/main" id="{03DAC998-FA2C-43FB-B01B-AF336A82F324}"/>
              </a:ext>
            </a:extLst>
          </p:cNvPr>
          <p:cNvSpPr>
            <a:spLocks/>
          </p:cNvSpPr>
          <p:nvPr/>
        </p:nvSpPr>
        <p:spPr bwMode="auto">
          <a:xfrm>
            <a:off x="3749076" y="4298408"/>
            <a:ext cx="2445549" cy="1570518"/>
          </a:xfrm>
          <a:custGeom>
            <a:avLst/>
            <a:gdLst>
              <a:gd name="T0" fmla="*/ 20 w 1185"/>
              <a:gd name="T1" fmla="*/ 281 h 761"/>
              <a:gd name="T2" fmla="*/ 24 w 1185"/>
              <a:gd name="T3" fmla="*/ 315 h 761"/>
              <a:gd name="T4" fmla="*/ 0 w 1185"/>
              <a:gd name="T5" fmla="*/ 416 h 761"/>
              <a:gd name="T6" fmla="*/ 42 w 1185"/>
              <a:gd name="T7" fmla="*/ 429 h 761"/>
              <a:gd name="T8" fmla="*/ 85 w 1185"/>
              <a:gd name="T9" fmla="*/ 414 h 761"/>
              <a:gd name="T10" fmla="*/ 87 w 1185"/>
              <a:gd name="T11" fmla="*/ 419 h 761"/>
              <a:gd name="T12" fmla="*/ 124 w 1185"/>
              <a:gd name="T13" fmla="*/ 410 h 761"/>
              <a:gd name="T14" fmla="*/ 173 w 1185"/>
              <a:gd name="T15" fmla="*/ 372 h 761"/>
              <a:gd name="T16" fmla="*/ 254 w 1185"/>
              <a:gd name="T17" fmla="*/ 355 h 761"/>
              <a:gd name="T18" fmla="*/ 338 w 1185"/>
              <a:gd name="T19" fmla="*/ 315 h 761"/>
              <a:gd name="T20" fmla="*/ 467 w 1185"/>
              <a:gd name="T21" fmla="*/ 562 h 761"/>
              <a:gd name="T22" fmla="*/ 463 w 1185"/>
              <a:gd name="T23" fmla="*/ 571 h 761"/>
              <a:gd name="T24" fmla="*/ 410 w 1185"/>
              <a:gd name="T25" fmla="*/ 577 h 761"/>
              <a:gd name="T26" fmla="*/ 385 w 1185"/>
              <a:gd name="T27" fmla="*/ 611 h 761"/>
              <a:gd name="T28" fmla="*/ 403 w 1185"/>
              <a:gd name="T29" fmla="*/ 623 h 761"/>
              <a:gd name="T30" fmla="*/ 416 w 1185"/>
              <a:gd name="T31" fmla="*/ 634 h 761"/>
              <a:gd name="T32" fmla="*/ 422 w 1185"/>
              <a:gd name="T33" fmla="*/ 642 h 761"/>
              <a:gd name="T34" fmla="*/ 385 w 1185"/>
              <a:gd name="T35" fmla="*/ 666 h 761"/>
              <a:gd name="T36" fmla="*/ 381 w 1185"/>
              <a:gd name="T37" fmla="*/ 692 h 761"/>
              <a:gd name="T38" fmla="*/ 391 w 1185"/>
              <a:gd name="T39" fmla="*/ 715 h 761"/>
              <a:gd name="T40" fmla="*/ 437 w 1185"/>
              <a:gd name="T41" fmla="*/ 732 h 761"/>
              <a:gd name="T42" fmla="*/ 526 w 1185"/>
              <a:gd name="T43" fmla="*/ 688 h 761"/>
              <a:gd name="T44" fmla="*/ 582 w 1185"/>
              <a:gd name="T45" fmla="*/ 657 h 761"/>
              <a:gd name="T46" fmla="*/ 635 w 1185"/>
              <a:gd name="T47" fmla="*/ 650 h 761"/>
              <a:gd name="T48" fmla="*/ 648 w 1185"/>
              <a:gd name="T49" fmla="*/ 603 h 761"/>
              <a:gd name="T50" fmla="*/ 693 w 1185"/>
              <a:gd name="T51" fmla="*/ 531 h 761"/>
              <a:gd name="T52" fmla="*/ 779 w 1185"/>
              <a:gd name="T53" fmla="*/ 545 h 761"/>
              <a:gd name="T54" fmla="*/ 868 w 1185"/>
              <a:gd name="T55" fmla="*/ 570 h 761"/>
              <a:gd name="T56" fmla="*/ 825 w 1185"/>
              <a:gd name="T57" fmla="*/ 588 h 761"/>
              <a:gd name="T58" fmla="*/ 817 w 1185"/>
              <a:gd name="T59" fmla="*/ 614 h 761"/>
              <a:gd name="T60" fmla="*/ 815 w 1185"/>
              <a:gd name="T61" fmla="*/ 631 h 761"/>
              <a:gd name="T62" fmla="*/ 836 w 1185"/>
              <a:gd name="T63" fmla="*/ 651 h 761"/>
              <a:gd name="T64" fmla="*/ 863 w 1185"/>
              <a:gd name="T65" fmla="*/ 655 h 761"/>
              <a:gd name="T66" fmla="*/ 865 w 1185"/>
              <a:gd name="T67" fmla="*/ 660 h 761"/>
              <a:gd name="T68" fmla="*/ 831 w 1185"/>
              <a:gd name="T69" fmla="*/ 683 h 761"/>
              <a:gd name="T70" fmla="*/ 836 w 1185"/>
              <a:gd name="T71" fmla="*/ 705 h 761"/>
              <a:gd name="T72" fmla="*/ 844 w 1185"/>
              <a:gd name="T73" fmla="*/ 727 h 761"/>
              <a:gd name="T74" fmla="*/ 868 w 1185"/>
              <a:gd name="T75" fmla="*/ 745 h 761"/>
              <a:gd name="T76" fmla="*/ 903 w 1185"/>
              <a:gd name="T77" fmla="*/ 761 h 761"/>
              <a:gd name="T78" fmla="*/ 1011 w 1185"/>
              <a:gd name="T79" fmla="*/ 734 h 761"/>
              <a:gd name="T80" fmla="*/ 1059 w 1185"/>
              <a:gd name="T81" fmla="*/ 697 h 761"/>
              <a:gd name="T82" fmla="*/ 1066 w 1185"/>
              <a:gd name="T83" fmla="*/ 629 h 761"/>
              <a:gd name="T84" fmla="*/ 1068 w 1185"/>
              <a:gd name="T85" fmla="*/ 559 h 761"/>
              <a:gd name="T86" fmla="*/ 1150 w 1185"/>
              <a:gd name="T87" fmla="*/ 380 h 761"/>
              <a:gd name="T88" fmla="*/ 1172 w 1185"/>
              <a:gd name="T89" fmla="*/ 288 h 761"/>
              <a:gd name="T90" fmla="*/ 1184 w 1185"/>
              <a:gd name="T91" fmla="*/ 287 h 761"/>
              <a:gd name="T92" fmla="*/ 1175 w 1185"/>
              <a:gd name="T93" fmla="*/ 226 h 761"/>
              <a:gd name="T94" fmla="*/ 1157 w 1185"/>
              <a:gd name="T95" fmla="*/ 143 h 761"/>
              <a:gd name="T96" fmla="*/ 1140 w 1185"/>
              <a:gd name="T97" fmla="*/ 105 h 761"/>
              <a:gd name="T98" fmla="*/ 1043 w 1185"/>
              <a:gd name="T99" fmla="*/ 44 h 761"/>
              <a:gd name="T100" fmla="*/ 893 w 1185"/>
              <a:gd name="T101" fmla="*/ 1 h 761"/>
              <a:gd name="T102" fmla="*/ 738 w 1185"/>
              <a:gd name="T103" fmla="*/ 16 h 761"/>
              <a:gd name="T104" fmla="*/ 598 w 1185"/>
              <a:gd name="T105" fmla="*/ 52 h 761"/>
              <a:gd name="T106" fmla="*/ 522 w 1185"/>
              <a:gd name="T107" fmla="*/ 63 h 761"/>
              <a:gd name="T108" fmla="*/ 450 w 1185"/>
              <a:gd name="T109" fmla="*/ 42 h 761"/>
              <a:gd name="T110" fmla="*/ 367 w 1185"/>
              <a:gd name="T111" fmla="*/ 61 h 761"/>
              <a:gd name="T112" fmla="*/ 313 w 1185"/>
              <a:gd name="T113" fmla="*/ 74 h 761"/>
              <a:gd name="T114" fmla="*/ 161 w 1185"/>
              <a:gd name="T115" fmla="*/ 113 h 761"/>
              <a:gd name="T116" fmla="*/ 100 w 1185"/>
              <a:gd name="T117" fmla="*/ 150 h 761"/>
              <a:gd name="T118" fmla="*/ 71 w 1185"/>
              <a:gd name="T119" fmla="*/ 139 h 761"/>
              <a:gd name="T120" fmla="*/ 54 w 1185"/>
              <a:gd name="T121" fmla="*/ 145 h 7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85" h="761">
                <a:moveTo>
                  <a:pt x="49" y="180"/>
                </a:moveTo>
                <a:lnTo>
                  <a:pt x="49" y="180"/>
                </a:lnTo>
                <a:lnTo>
                  <a:pt x="35" y="224"/>
                </a:lnTo>
                <a:lnTo>
                  <a:pt x="25" y="257"/>
                </a:lnTo>
                <a:lnTo>
                  <a:pt x="20" y="281"/>
                </a:lnTo>
                <a:lnTo>
                  <a:pt x="20" y="281"/>
                </a:lnTo>
                <a:lnTo>
                  <a:pt x="18" y="287"/>
                </a:lnTo>
                <a:lnTo>
                  <a:pt x="18" y="292"/>
                </a:lnTo>
                <a:lnTo>
                  <a:pt x="21" y="300"/>
                </a:lnTo>
                <a:lnTo>
                  <a:pt x="23" y="308"/>
                </a:lnTo>
                <a:lnTo>
                  <a:pt x="24" y="315"/>
                </a:lnTo>
                <a:lnTo>
                  <a:pt x="24" y="315"/>
                </a:lnTo>
                <a:lnTo>
                  <a:pt x="23" y="321"/>
                </a:lnTo>
                <a:lnTo>
                  <a:pt x="22" y="333"/>
                </a:lnTo>
                <a:lnTo>
                  <a:pt x="15" y="362"/>
                </a:lnTo>
                <a:lnTo>
                  <a:pt x="2" y="412"/>
                </a:lnTo>
                <a:lnTo>
                  <a:pt x="2" y="412"/>
                </a:lnTo>
                <a:lnTo>
                  <a:pt x="0" y="416"/>
                </a:lnTo>
                <a:lnTo>
                  <a:pt x="2" y="420"/>
                </a:lnTo>
                <a:lnTo>
                  <a:pt x="4" y="424"/>
                </a:lnTo>
                <a:lnTo>
                  <a:pt x="9" y="426"/>
                </a:lnTo>
                <a:lnTo>
                  <a:pt x="15" y="427"/>
                </a:lnTo>
                <a:lnTo>
                  <a:pt x="22" y="428"/>
                </a:lnTo>
                <a:lnTo>
                  <a:pt x="42" y="429"/>
                </a:lnTo>
                <a:lnTo>
                  <a:pt x="42" y="429"/>
                </a:lnTo>
                <a:lnTo>
                  <a:pt x="53" y="429"/>
                </a:lnTo>
                <a:lnTo>
                  <a:pt x="62" y="427"/>
                </a:lnTo>
                <a:lnTo>
                  <a:pt x="71" y="425"/>
                </a:lnTo>
                <a:lnTo>
                  <a:pt x="77" y="421"/>
                </a:lnTo>
                <a:lnTo>
                  <a:pt x="85" y="414"/>
                </a:lnTo>
                <a:lnTo>
                  <a:pt x="89" y="412"/>
                </a:lnTo>
                <a:lnTo>
                  <a:pt x="89" y="412"/>
                </a:lnTo>
                <a:lnTo>
                  <a:pt x="87" y="413"/>
                </a:lnTo>
                <a:lnTo>
                  <a:pt x="86" y="415"/>
                </a:lnTo>
                <a:lnTo>
                  <a:pt x="86" y="416"/>
                </a:lnTo>
                <a:lnTo>
                  <a:pt x="87" y="419"/>
                </a:lnTo>
                <a:lnTo>
                  <a:pt x="90" y="419"/>
                </a:lnTo>
                <a:lnTo>
                  <a:pt x="96" y="420"/>
                </a:lnTo>
                <a:lnTo>
                  <a:pt x="104" y="419"/>
                </a:lnTo>
                <a:lnTo>
                  <a:pt x="104" y="419"/>
                </a:lnTo>
                <a:lnTo>
                  <a:pt x="115" y="415"/>
                </a:lnTo>
                <a:lnTo>
                  <a:pt x="124" y="410"/>
                </a:lnTo>
                <a:lnTo>
                  <a:pt x="133" y="403"/>
                </a:lnTo>
                <a:lnTo>
                  <a:pt x="142" y="396"/>
                </a:lnTo>
                <a:lnTo>
                  <a:pt x="158" y="382"/>
                </a:lnTo>
                <a:lnTo>
                  <a:pt x="166" y="376"/>
                </a:lnTo>
                <a:lnTo>
                  <a:pt x="173" y="372"/>
                </a:lnTo>
                <a:lnTo>
                  <a:pt x="173" y="372"/>
                </a:lnTo>
                <a:lnTo>
                  <a:pt x="194" y="366"/>
                </a:lnTo>
                <a:lnTo>
                  <a:pt x="212" y="363"/>
                </a:lnTo>
                <a:lnTo>
                  <a:pt x="212" y="363"/>
                </a:lnTo>
                <a:lnTo>
                  <a:pt x="236" y="359"/>
                </a:lnTo>
                <a:lnTo>
                  <a:pt x="248" y="357"/>
                </a:lnTo>
                <a:lnTo>
                  <a:pt x="254" y="355"/>
                </a:lnTo>
                <a:lnTo>
                  <a:pt x="260" y="352"/>
                </a:lnTo>
                <a:lnTo>
                  <a:pt x="260" y="352"/>
                </a:lnTo>
                <a:lnTo>
                  <a:pt x="286" y="338"/>
                </a:lnTo>
                <a:lnTo>
                  <a:pt x="304" y="328"/>
                </a:lnTo>
                <a:lnTo>
                  <a:pt x="304" y="328"/>
                </a:lnTo>
                <a:lnTo>
                  <a:pt x="338" y="315"/>
                </a:lnTo>
                <a:lnTo>
                  <a:pt x="338" y="315"/>
                </a:lnTo>
                <a:lnTo>
                  <a:pt x="359" y="358"/>
                </a:lnTo>
                <a:lnTo>
                  <a:pt x="378" y="395"/>
                </a:lnTo>
                <a:lnTo>
                  <a:pt x="395" y="429"/>
                </a:lnTo>
                <a:lnTo>
                  <a:pt x="395" y="429"/>
                </a:lnTo>
                <a:lnTo>
                  <a:pt x="467" y="562"/>
                </a:lnTo>
                <a:lnTo>
                  <a:pt x="467" y="562"/>
                </a:lnTo>
                <a:lnTo>
                  <a:pt x="468" y="565"/>
                </a:lnTo>
                <a:lnTo>
                  <a:pt x="468" y="569"/>
                </a:lnTo>
                <a:lnTo>
                  <a:pt x="469" y="572"/>
                </a:lnTo>
                <a:lnTo>
                  <a:pt x="469" y="572"/>
                </a:lnTo>
                <a:lnTo>
                  <a:pt x="463" y="571"/>
                </a:lnTo>
                <a:lnTo>
                  <a:pt x="449" y="570"/>
                </a:lnTo>
                <a:lnTo>
                  <a:pt x="439" y="570"/>
                </a:lnTo>
                <a:lnTo>
                  <a:pt x="430" y="571"/>
                </a:lnTo>
                <a:lnTo>
                  <a:pt x="419" y="573"/>
                </a:lnTo>
                <a:lnTo>
                  <a:pt x="410" y="577"/>
                </a:lnTo>
                <a:lnTo>
                  <a:pt x="410" y="577"/>
                </a:lnTo>
                <a:lnTo>
                  <a:pt x="400" y="583"/>
                </a:lnTo>
                <a:lnTo>
                  <a:pt x="394" y="589"/>
                </a:lnTo>
                <a:lnTo>
                  <a:pt x="390" y="595"/>
                </a:lnTo>
                <a:lnTo>
                  <a:pt x="386" y="602"/>
                </a:lnTo>
                <a:lnTo>
                  <a:pt x="385" y="607"/>
                </a:lnTo>
                <a:lnTo>
                  <a:pt x="385" y="611"/>
                </a:lnTo>
                <a:lnTo>
                  <a:pt x="386" y="615"/>
                </a:lnTo>
                <a:lnTo>
                  <a:pt x="388" y="616"/>
                </a:lnTo>
                <a:lnTo>
                  <a:pt x="388" y="616"/>
                </a:lnTo>
                <a:lnTo>
                  <a:pt x="394" y="616"/>
                </a:lnTo>
                <a:lnTo>
                  <a:pt x="398" y="619"/>
                </a:lnTo>
                <a:lnTo>
                  <a:pt x="403" y="623"/>
                </a:lnTo>
                <a:lnTo>
                  <a:pt x="403" y="623"/>
                </a:lnTo>
                <a:lnTo>
                  <a:pt x="406" y="628"/>
                </a:lnTo>
                <a:lnTo>
                  <a:pt x="409" y="631"/>
                </a:lnTo>
                <a:lnTo>
                  <a:pt x="410" y="632"/>
                </a:lnTo>
                <a:lnTo>
                  <a:pt x="416" y="634"/>
                </a:lnTo>
                <a:lnTo>
                  <a:pt x="416" y="634"/>
                </a:lnTo>
                <a:lnTo>
                  <a:pt x="425" y="638"/>
                </a:lnTo>
                <a:lnTo>
                  <a:pt x="432" y="639"/>
                </a:lnTo>
                <a:lnTo>
                  <a:pt x="441" y="639"/>
                </a:lnTo>
                <a:lnTo>
                  <a:pt x="441" y="639"/>
                </a:lnTo>
                <a:lnTo>
                  <a:pt x="436" y="640"/>
                </a:lnTo>
                <a:lnTo>
                  <a:pt x="422" y="642"/>
                </a:lnTo>
                <a:lnTo>
                  <a:pt x="406" y="647"/>
                </a:lnTo>
                <a:lnTo>
                  <a:pt x="400" y="650"/>
                </a:lnTo>
                <a:lnTo>
                  <a:pt x="395" y="653"/>
                </a:lnTo>
                <a:lnTo>
                  <a:pt x="395" y="653"/>
                </a:lnTo>
                <a:lnTo>
                  <a:pt x="390" y="660"/>
                </a:lnTo>
                <a:lnTo>
                  <a:pt x="385" y="666"/>
                </a:lnTo>
                <a:lnTo>
                  <a:pt x="384" y="672"/>
                </a:lnTo>
                <a:lnTo>
                  <a:pt x="384" y="678"/>
                </a:lnTo>
                <a:lnTo>
                  <a:pt x="384" y="678"/>
                </a:lnTo>
                <a:lnTo>
                  <a:pt x="385" y="682"/>
                </a:lnTo>
                <a:lnTo>
                  <a:pt x="384" y="685"/>
                </a:lnTo>
                <a:lnTo>
                  <a:pt x="381" y="692"/>
                </a:lnTo>
                <a:lnTo>
                  <a:pt x="380" y="698"/>
                </a:lnTo>
                <a:lnTo>
                  <a:pt x="380" y="702"/>
                </a:lnTo>
                <a:lnTo>
                  <a:pt x="381" y="705"/>
                </a:lnTo>
                <a:lnTo>
                  <a:pt x="381" y="705"/>
                </a:lnTo>
                <a:lnTo>
                  <a:pt x="385" y="710"/>
                </a:lnTo>
                <a:lnTo>
                  <a:pt x="391" y="715"/>
                </a:lnTo>
                <a:lnTo>
                  <a:pt x="397" y="720"/>
                </a:lnTo>
                <a:lnTo>
                  <a:pt x="404" y="724"/>
                </a:lnTo>
                <a:lnTo>
                  <a:pt x="412" y="728"/>
                </a:lnTo>
                <a:lnTo>
                  <a:pt x="420" y="730"/>
                </a:lnTo>
                <a:lnTo>
                  <a:pt x="429" y="732"/>
                </a:lnTo>
                <a:lnTo>
                  <a:pt x="437" y="732"/>
                </a:lnTo>
                <a:lnTo>
                  <a:pt x="437" y="732"/>
                </a:lnTo>
                <a:lnTo>
                  <a:pt x="445" y="728"/>
                </a:lnTo>
                <a:lnTo>
                  <a:pt x="455" y="724"/>
                </a:lnTo>
                <a:lnTo>
                  <a:pt x="479" y="713"/>
                </a:lnTo>
                <a:lnTo>
                  <a:pt x="526" y="688"/>
                </a:lnTo>
                <a:lnTo>
                  <a:pt x="526" y="688"/>
                </a:lnTo>
                <a:lnTo>
                  <a:pt x="536" y="683"/>
                </a:lnTo>
                <a:lnTo>
                  <a:pt x="543" y="677"/>
                </a:lnTo>
                <a:lnTo>
                  <a:pt x="558" y="667"/>
                </a:lnTo>
                <a:lnTo>
                  <a:pt x="566" y="664"/>
                </a:lnTo>
                <a:lnTo>
                  <a:pt x="573" y="660"/>
                </a:lnTo>
                <a:lnTo>
                  <a:pt x="582" y="657"/>
                </a:lnTo>
                <a:lnTo>
                  <a:pt x="593" y="655"/>
                </a:lnTo>
                <a:lnTo>
                  <a:pt x="593" y="655"/>
                </a:lnTo>
                <a:lnTo>
                  <a:pt x="612" y="654"/>
                </a:lnTo>
                <a:lnTo>
                  <a:pt x="626" y="653"/>
                </a:lnTo>
                <a:lnTo>
                  <a:pt x="631" y="652"/>
                </a:lnTo>
                <a:lnTo>
                  <a:pt x="635" y="650"/>
                </a:lnTo>
                <a:lnTo>
                  <a:pt x="638" y="646"/>
                </a:lnTo>
                <a:lnTo>
                  <a:pt x="641" y="641"/>
                </a:lnTo>
                <a:lnTo>
                  <a:pt x="641" y="641"/>
                </a:lnTo>
                <a:lnTo>
                  <a:pt x="643" y="634"/>
                </a:lnTo>
                <a:lnTo>
                  <a:pt x="644" y="625"/>
                </a:lnTo>
                <a:lnTo>
                  <a:pt x="648" y="603"/>
                </a:lnTo>
                <a:lnTo>
                  <a:pt x="650" y="572"/>
                </a:lnTo>
                <a:lnTo>
                  <a:pt x="650" y="572"/>
                </a:lnTo>
                <a:lnTo>
                  <a:pt x="657" y="518"/>
                </a:lnTo>
                <a:lnTo>
                  <a:pt x="657" y="518"/>
                </a:lnTo>
                <a:lnTo>
                  <a:pt x="667" y="521"/>
                </a:lnTo>
                <a:lnTo>
                  <a:pt x="693" y="531"/>
                </a:lnTo>
                <a:lnTo>
                  <a:pt x="710" y="535"/>
                </a:lnTo>
                <a:lnTo>
                  <a:pt x="727" y="539"/>
                </a:lnTo>
                <a:lnTo>
                  <a:pt x="745" y="542"/>
                </a:lnTo>
                <a:lnTo>
                  <a:pt x="762" y="545"/>
                </a:lnTo>
                <a:lnTo>
                  <a:pt x="762" y="545"/>
                </a:lnTo>
                <a:lnTo>
                  <a:pt x="779" y="545"/>
                </a:lnTo>
                <a:lnTo>
                  <a:pt x="795" y="544"/>
                </a:lnTo>
                <a:lnTo>
                  <a:pt x="811" y="540"/>
                </a:lnTo>
                <a:lnTo>
                  <a:pt x="825" y="537"/>
                </a:lnTo>
                <a:lnTo>
                  <a:pt x="846" y="529"/>
                </a:lnTo>
                <a:lnTo>
                  <a:pt x="854" y="527"/>
                </a:lnTo>
                <a:lnTo>
                  <a:pt x="868" y="570"/>
                </a:lnTo>
                <a:lnTo>
                  <a:pt x="868" y="570"/>
                </a:lnTo>
                <a:lnTo>
                  <a:pt x="861" y="572"/>
                </a:lnTo>
                <a:lnTo>
                  <a:pt x="846" y="576"/>
                </a:lnTo>
                <a:lnTo>
                  <a:pt x="838" y="579"/>
                </a:lnTo>
                <a:lnTo>
                  <a:pt x="831" y="583"/>
                </a:lnTo>
                <a:lnTo>
                  <a:pt x="825" y="588"/>
                </a:lnTo>
                <a:lnTo>
                  <a:pt x="823" y="590"/>
                </a:lnTo>
                <a:lnTo>
                  <a:pt x="821" y="594"/>
                </a:lnTo>
                <a:lnTo>
                  <a:pt x="821" y="594"/>
                </a:lnTo>
                <a:lnTo>
                  <a:pt x="817" y="611"/>
                </a:lnTo>
                <a:lnTo>
                  <a:pt x="817" y="611"/>
                </a:lnTo>
                <a:lnTo>
                  <a:pt x="817" y="614"/>
                </a:lnTo>
                <a:lnTo>
                  <a:pt x="815" y="615"/>
                </a:lnTo>
                <a:lnTo>
                  <a:pt x="812" y="619"/>
                </a:lnTo>
                <a:lnTo>
                  <a:pt x="811" y="620"/>
                </a:lnTo>
                <a:lnTo>
                  <a:pt x="811" y="622"/>
                </a:lnTo>
                <a:lnTo>
                  <a:pt x="812" y="626"/>
                </a:lnTo>
                <a:lnTo>
                  <a:pt x="815" y="631"/>
                </a:lnTo>
                <a:lnTo>
                  <a:pt x="815" y="631"/>
                </a:lnTo>
                <a:lnTo>
                  <a:pt x="821" y="639"/>
                </a:lnTo>
                <a:lnTo>
                  <a:pt x="826" y="645"/>
                </a:lnTo>
                <a:lnTo>
                  <a:pt x="831" y="648"/>
                </a:lnTo>
                <a:lnTo>
                  <a:pt x="836" y="651"/>
                </a:lnTo>
                <a:lnTo>
                  <a:pt x="836" y="651"/>
                </a:lnTo>
                <a:lnTo>
                  <a:pt x="842" y="653"/>
                </a:lnTo>
                <a:lnTo>
                  <a:pt x="849" y="655"/>
                </a:lnTo>
                <a:lnTo>
                  <a:pt x="857" y="657"/>
                </a:lnTo>
                <a:lnTo>
                  <a:pt x="861" y="657"/>
                </a:lnTo>
                <a:lnTo>
                  <a:pt x="863" y="655"/>
                </a:lnTo>
                <a:lnTo>
                  <a:pt x="863" y="655"/>
                </a:lnTo>
                <a:lnTo>
                  <a:pt x="870" y="653"/>
                </a:lnTo>
                <a:lnTo>
                  <a:pt x="882" y="651"/>
                </a:lnTo>
                <a:lnTo>
                  <a:pt x="898" y="648"/>
                </a:lnTo>
                <a:lnTo>
                  <a:pt x="898" y="648"/>
                </a:lnTo>
                <a:lnTo>
                  <a:pt x="888" y="652"/>
                </a:lnTo>
                <a:lnTo>
                  <a:pt x="865" y="660"/>
                </a:lnTo>
                <a:lnTo>
                  <a:pt x="854" y="665"/>
                </a:lnTo>
                <a:lnTo>
                  <a:pt x="843" y="671"/>
                </a:lnTo>
                <a:lnTo>
                  <a:pt x="834" y="677"/>
                </a:lnTo>
                <a:lnTo>
                  <a:pt x="832" y="680"/>
                </a:lnTo>
                <a:lnTo>
                  <a:pt x="831" y="683"/>
                </a:lnTo>
                <a:lnTo>
                  <a:pt x="831" y="683"/>
                </a:lnTo>
                <a:lnTo>
                  <a:pt x="830" y="688"/>
                </a:lnTo>
                <a:lnTo>
                  <a:pt x="830" y="692"/>
                </a:lnTo>
                <a:lnTo>
                  <a:pt x="832" y="699"/>
                </a:lnTo>
                <a:lnTo>
                  <a:pt x="834" y="704"/>
                </a:lnTo>
                <a:lnTo>
                  <a:pt x="836" y="705"/>
                </a:lnTo>
                <a:lnTo>
                  <a:pt x="836" y="705"/>
                </a:lnTo>
                <a:lnTo>
                  <a:pt x="834" y="707"/>
                </a:lnTo>
                <a:lnTo>
                  <a:pt x="833" y="709"/>
                </a:lnTo>
                <a:lnTo>
                  <a:pt x="834" y="714"/>
                </a:lnTo>
                <a:lnTo>
                  <a:pt x="840" y="722"/>
                </a:lnTo>
                <a:lnTo>
                  <a:pt x="840" y="722"/>
                </a:lnTo>
                <a:lnTo>
                  <a:pt x="844" y="727"/>
                </a:lnTo>
                <a:lnTo>
                  <a:pt x="849" y="730"/>
                </a:lnTo>
                <a:lnTo>
                  <a:pt x="856" y="735"/>
                </a:lnTo>
                <a:lnTo>
                  <a:pt x="863" y="740"/>
                </a:lnTo>
                <a:lnTo>
                  <a:pt x="865" y="742"/>
                </a:lnTo>
                <a:lnTo>
                  <a:pt x="868" y="745"/>
                </a:lnTo>
                <a:lnTo>
                  <a:pt x="868" y="745"/>
                </a:lnTo>
                <a:lnTo>
                  <a:pt x="873" y="751"/>
                </a:lnTo>
                <a:lnTo>
                  <a:pt x="876" y="754"/>
                </a:lnTo>
                <a:lnTo>
                  <a:pt x="881" y="757"/>
                </a:lnTo>
                <a:lnTo>
                  <a:pt x="887" y="759"/>
                </a:lnTo>
                <a:lnTo>
                  <a:pt x="894" y="760"/>
                </a:lnTo>
                <a:lnTo>
                  <a:pt x="903" y="761"/>
                </a:lnTo>
                <a:lnTo>
                  <a:pt x="913" y="761"/>
                </a:lnTo>
                <a:lnTo>
                  <a:pt x="913" y="761"/>
                </a:lnTo>
                <a:lnTo>
                  <a:pt x="926" y="759"/>
                </a:lnTo>
                <a:lnTo>
                  <a:pt x="943" y="755"/>
                </a:lnTo>
                <a:lnTo>
                  <a:pt x="977" y="746"/>
                </a:lnTo>
                <a:lnTo>
                  <a:pt x="1011" y="734"/>
                </a:lnTo>
                <a:lnTo>
                  <a:pt x="1036" y="724"/>
                </a:lnTo>
                <a:lnTo>
                  <a:pt x="1036" y="724"/>
                </a:lnTo>
                <a:lnTo>
                  <a:pt x="1043" y="720"/>
                </a:lnTo>
                <a:lnTo>
                  <a:pt x="1050" y="714"/>
                </a:lnTo>
                <a:lnTo>
                  <a:pt x="1055" y="705"/>
                </a:lnTo>
                <a:lnTo>
                  <a:pt x="1059" y="697"/>
                </a:lnTo>
                <a:lnTo>
                  <a:pt x="1062" y="688"/>
                </a:lnTo>
                <a:lnTo>
                  <a:pt x="1064" y="677"/>
                </a:lnTo>
                <a:lnTo>
                  <a:pt x="1068" y="653"/>
                </a:lnTo>
                <a:lnTo>
                  <a:pt x="1068" y="653"/>
                </a:lnTo>
                <a:lnTo>
                  <a:pt x="1068" y="641"/>
                </a:lnTo>
                <a:lnTo>
                  <a:pt x="1066" y="629"/>
                </a:lnTo>
                <a:lnTo>
                  <a:pt x="1064" y="607"/>
                </a:lnTo>
                <a:lnTo>
                  <a:pt x="1063" y="595"/>
                </a:lnTo>
                <a:lnTo>
                  <a:pt x="1063" y="584"/>
                </a:lnTo>
                <a:lnTo>
                  <a:pt x="1064" y="571"/>
                </a:lnTo>
                <a:lnTo>
                  <a:pt x="1068" y="559"/>
                </a:lnTo>
                <a:lnTo>
                  <a:pt x="1068" y="559"/>
                </a:lnTo>
                <a:lnTo>
                  <a:pt x="1074" y="542"/>
                </a:lnTo>
                <a:lnTo>
                  <a:pt x="1082" y="522"/>
                </a:lnTo>
                <a:lnTo>
                  <a:pt x="1106" y="471"/>
                </a:lnTo>
                <a:lnTo>
                  <a:pt x="1131" y="420"/>
                </a:lnTo>
                <a:lnTo>
                  <a:pt x="1141" y="397"/>
                </a:lnTo>
                <a:lnTo>
                  <a:pt x="1150" y="380"/>
                </a:lnTo>
                <a:lnTo>
                  <a:pt x="1150" y="380"/>
                </a:lnTo>
                <a:lnTo>
                  <a:pt x="1156" y="364"/>
                </a:lnTo>
                <a:lnTo>
                  <a:pt x="1160" y="347"/>
                </a:lnTo>
                <a:lnTo>
                  <a:pt x="1166" y="319"/>
                </a:lnTo>
                <a:lnTo>
                  <a:pt x="1170" y="297"/>
                </a:lnTo>
                <a:lnTo>
                  <a:pt x="1172" y="288"/>
                </a:lnTo>
                <a:lnTo>
                  <a:pt x="1172" y="288"/>
                </a:lnTo>
                <a:lnTo>
                  <a:pt x="1174" y="287"/>
                </a:lnTo>
                <a:lnTo>
                  <a:pt x="1176" y="288"/>
                </a:lnTo>
                <a:lnTo>
                  <a:pt x="1178" y="289"/>
                </a:lnTo>
                <a:lnTo>
                  <a:pt x="1182" y="289"/>
                </a:lnTo>
                <a:lnTo>
                  <a:pt x="1184" y="287"/>
                </a:lnTo>
                <a:lnTo>
                  <a:pt x="1185" y="283"/>
                </a:lnTo>
                <a:lnTo>
                  <a:pt x="1185" y="276"/>
                </a:lnTo>
                <a:lnTo>
                  <a:pt x="1184" y="264"/>
                </a:lnTo>
                <a:lnTo>
                  <a:pt x="1184" y="264"/>
                </a:lnTo>
                <a:lnTo>
                  <a:pt x="1179" y="242"/>
                </a:lnTo>
                <a:lnTo>
                  <a:pt x="1175" y="226"/>
                </a:lnTo>
                <a:lnTo>
                  <a:pt x="1171" y="211"/>
                </a:lnTo>
                <a:lnTo>
                  <a:pt x="1165" y="193"/>
                </a:lnTo>
                <a:lnTo>
                  <a:pt x="1165" y="193"/>
                </a:lnTo>
                <a:lnTo>
                  <a:pt x="1162" y="173"/>
                </a:lnTo>
                <a:lnTo>
                  <a:pt x="1159" y="152"/>
                </a:lnTo>
                <a:lnTo>
                  <a:pt x="1157" y="143"/>
                </a:lnTo>
                <a:lnTo>
                  <a:pt x="1155" y="133"/>
                </a:lnTo>
                <a:lnTo>
                  <a:pt x="1150" y="124"/>
                </a:lnTo>
                <a:lnTo>
                  <a:pt x="1145" y="115"/>
                </a:lnTo>
                <a:lnTo>
                  <a:pt x="1145" y="115"/>
                </a:lnTo>
                <a:lnTo>
                  <a:pt x="1141" y="108"/>
                </a:lnTo>
                <a:lnTo>
                  <a:pt x="1140" y="105"/>
                </a:lnTo>
                <a:lnTo>
                  <a:pt x="1139" y="102"/>
                </a:lnTo>
                <a:lnTo>
                  <a:pt x="1138" y="101"/>
                </a:lnTo>
                <a:lnTo>
                  <a:pt x="1121" y="91"/>
                </a:lnTo>
                <a:lnTo>
                  <a:pt x="1074" y="62"/>
                </a:lnTo>
                <a:lnTo>
                  <a:pt x="1074" y="62"/>
                </a:lnTo>
                <a:lnTo>
                  <a:pt x="1043" y="44"/>
                </a:lnTo>
                <a:lnTo>
                  <a:pt x="1014" y="30"/>
                </a:lnTo>
                <a:lnTo>
                  <a:pt x="988" y="18"/>
                </a:lnTo>
                <a:lnTo>
                  <a:pt x="963" y="11"/>
                </a:lnTo>
                <a:lnTo>
                  <a:pt x="940" y="6"/>
                </a:lnTo>
                <a:lnTo>
                  <a:pt x="917" y="2"/>
                </a:lnTo>
                <a:lnTo>
                  <a:pt x="893" y="1"/>
                </a:lnTo>
                <a:lnTo>
                  <a:pt x="868" y="0"/>
                </a:lnTo>
                <a:lnTo>
                  <a:pt x="868" y="0"/>
                </a:lnTo>
                <a:lnTo>
                  <a:pt x="839" y="1"/>
                </a:lnTo>
                <a:lnTo>
                  <a:pt x="807" y="5"/>
                </a:lnTo>
                <a:lnTo>
                  <a:pt x="773" y="10"/>
                </a:lnTo>
                <a:lnTo>
                  <a:pt x="738" y="16"/>
                </a:lnTo>
                <a:lnTo>
                  <a:pt x="704" y="23"/>
                </a:lnTo>
                <a:lnTo>
                  <a:pt x="670" y="31"/>
                </a:lnTo>
                <a:lnTo>
                  <a:pt x="642" y="39"/>
                </a:lnTo>
                <a:lnTo>
                  <a:pt x="618" y="46"/>
                </a:lnTo>
                <a:lnTo>
                  <a:pt x="618" y="46"/>
                </a:lnTo>
                <a:lnTo>
                  <a:pt x="598" y="52"/>
                </a:lnTo>
                <a:lnTo>
                  <a:pt x="579" y="57"/>
                </a:lnTo>
                <a:lnTo>
                  <a:pt x="550" y="63"/>
                </a:lnTo>
                <a:lnTo>
                  <a:pt x="531" y="67"/>
                </a:lnTo>
                <a:lnTo>
                  <a:pt x="524" y="67"/>
                </a:lnTo>
                <a:lnTo>
                  <a:pt x="524" y="67"/>
                </a:lnTo>
                <a:lnTo>
                  <a:pt x="522" y="63"/>
                </a:lnTo>
                <a:lnTo>
                  <a:pt x="518" y="58"/>
                </a:lnTo>
                <a:lnTo>
                  <a:pt x="512" y="54"/>
                </a:lnTo>
                <a:lnTo>
                  <a:pt x="504" y="49"/>
                </a:lnTo>
                <a:lnTo>
                  <a:pt x="491" y="45"/>
                </a:lnTo>
                <a:lnTo>
                  <a:pt x="473" y="43"/>
                </a:lnTo>
                <a:lnTo>
                  <a:pt x="450" y="42"/>
                </a:lnTo>
                <a:lnTo>
                  <a:pt x="450" y="42"/>
                </a:lnTo>
                <a:lnTo>
                  <a:pt x="426" y="43"/>
                </a:lnTo>
                <a:lnTo>
                  <a:pt x="407" y="46"/>
                </a:lnTo>
                <a:lnTo>
                  <a:pt x="391" y="51"/>
                </a:lnTo>
                <a:lnTo>
                  <a:pt x="378" y="56"/>
                </a:lnTo>
                <a:lnTo>
                  <a:pt x="367" y="61"/>
                </a:lnTo>
                <a:lnTo>
                  <a:pt x="359" y="66"/>
                </a:lnTo>
                <a:lnTo>
                  <a:pt x="351" y="69"/>
                </a:lnTo>
                <a:lnTo>
                  <a:pt x="345" y="71"/>
                </a:lnTo>
                <a:lnTo>
                  <a:pt x="345" y="71"/>
                </a:lnTo>
                <a:lnTo>
                  <a:pt x="331" y="73"/>
                </a:lnTo>
                <a:lnTo>
                  <a:pt x="313" y="74"/>
                </a:lnTo>
                <a:lnTo>
                  <a:pt x="292" y="74"/>
                </a:lnTo>
                <a:lnTo>
                  <a:pt x="292" y="74"/>
                </a:lnTo>
                <a:lnTo>
                  <a:pt x="241" y="87"/>
                </a:lnTo>
                <a:lnTo>
                  <a:pt x="198" y="100"/>
                </a:lnTo>
                <a:lnTo>
                  <a:pt x="179" y="106"/>
                </a:lnTo>
                <a:lnTo>
                  <a:pt x="161" y="113"/>
                </a:lnTo>
                <a:lnTo>
                  <a:pt x="161" y="113"/>
                </a:lnTo>
                <a:lnTo>
                  <a:pt x="148" y="119"/>
                </a:lnTo>
                <a:lnTo>
                  <a:pt x="136" y="125"/>
                </a:lnTo>
                <a:lnTo>
                  <a:pt x="117" y="138"/>
                </a:lnTo>
                <a:lnTo>
                  <a:pt x="105" y="148"/>
                </a:lnTo>
                <a:lnTo>
                  <a:pt x="100" y="150"/>
                </a:lnTo>
                <a:lnTo>
                  <a:pt x="97" y="152"/>
                </a:lnTo>
                <a:lnTo>
                  <a:pt x="97" y="152"/>
                </a:lnTo>
                <a:lnTo>
                  <a:pt x="94" y="151"/>
                </a:lnTo>
                <a:lnTo>
                  <a:pt x="91" y="150"/>
                </a:lnTo>
                <a:lnTo>
                  <a:pt x="81" y="145"/>
                </a:lnTo>
                <a:lnTo>
                  <a:pt x="71" y="139"/>
                </a:lnTo>
                <a:lnTo>
                  <a:pt x="66" y="138"/>
                </a:lnTo>
                <a:lnTo>
                  <a:pt x="61" y="138"/>
                </a:lnTo>
                <a:lnTo>
                  <a:pt x="61" y="138"/>
                </a:lnTo>
                <a:lnTo>
                  <a:pt x="59" y="139"/>
                </a:lnTo>
                <a:lnTo>
                  <a:pt x="56" y="140"/>
                </a:lnTo>
                <a:lnTo>
                  <a:pt x="54" y="145"/>
                </a:lnTo>
                <a:lnTo>
                  <a:pt x="52" y="152"/>
                </a:lnTo>
                <a:lnTo>
                  <a:pt x="50" y="159"/>
                </a:lnTo>
                <a:lnTo>
                  <a:pt x="49" y="174"/>
                </a:lnTo>
                <a:lnTo>
                  <a:pt x="49" y="180"/>
                </a:lnTo>
                <a:lnTo>
                  <a:pt x="49" y="18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2">
            <a:extLst>
              <a:ext uri="{FF2B5EF4-FFF2-40B4-BE49-F238E27FC236}">
                <a16:creationId xmlns:a16="http://schemas.microsoft.com/office/drawing/2014/main" id="{3F6DF90E-F4B4-4D6A-8518-EACE21098BAF}"/>
              </a:ext>
            </a:extLst>
          </p:cNvPr>
          <p:cNvSpPr>
            <a:spLocks/>
          </p:cNvSpPr>
          <p:nvPr/>
        </p:nvSpPr>
        <p:spPr bwMode="auto">
          <a:xfrm>
            <a:off x="6811696" y="1144892"/>
            <a:ext cx="2300784" cy="2229164"/>
          </a:xfrm>
          <a:custGeom>
            <a:avLst/>
            <a:gdLst>
              <a:gd name="T0" fmla="*/ 1463 w 1542"/>
              <a:gd name="T1" fmla="*/ 674 h 1494"/>
              <a:gd name="T2" fmla="*/ 1449 w 1542"/>
              <a:gd name="T3" fmla="*/ 732 h 1494"/>
              <a:gd name="T4" fmla="*/ 1495 w 1542"/>
              <a:gd name="T5" fmla="*/ 860 h 1494"/>
              <a:gd name="T6" fmla="*/ 1538 w 1542"/>
              <a:gd name="T7" fmla="*/ 980 h 1494"/>
              <a:gd name="T8" fmla="*/ 1518 w 1542"/>
              <a:gd name="T9" fmla="*/ 1069 h 1494"/>
              <a:gd name="T10" fmla="*/ 1482 w 1542"/>
              <a:gd name="T11" fmla="*/ 1107 h 1494"/>
              <a:gd name="T12" fmla="*/ 1432 w 1542"/>
              <a:gd name="T13" fmla="*/ 1136 h 1494"/>
              <a:gd name="T14" fmla="*/ 1315 w 1542"/>
              <a:gd name="T15" fmla="*/ 1071 h 1494"/>
              <a:gd name="T16" fmla="*/ 1245 w 1542"/>
              <a:gd name="T17" fmla="*/ 1064 h 1494"/>
              <a:gd name="T18" fmla="*/ 1307 w 1542"/>
              <a:gd name="T19" fmla="*/ 1217 h 1494"/>
              <a:gd name="T20" fmla="*/ 1250 w 1542"/>
              <a:gd name="T21" fmla="*/ 1451 h 1494"/>
              <a:gd name="T22" fmla="*/ 1187 w 1542"/>
              <a:gd name="T23" fmla="*/ 1486 h 1494"/>
              <a:gd name="T24" fmla="*/ 1166 w 1542"/>
              <a:gd name="T25" fmla="*/ 1453 h 1494"/>
              <a:gd name="T26" fmla="*/ 1154 w 1542"/>
              <a:gd name="T27" fmla="*/ 1386 h 1494"/>
              <a:gd name="T28" fmla="*/ 1112 w 1542"/>
              <a:gd name="T29" fmla="*/ 1343 h 1494"/>
              <a:gd name="T30" fmla="*/ 1064 w 1542"/>
              <a:gd name="T31" fmla="*/ 1345 h 1494"/>
              <a:gd name="T32" fmla="*/ 992 w 1542"/>
              <a:gd name="T33" fmla="*/ 1301 h 1494"/>
              <a:gd name="T34" fmla="*/ 957 w 1542"/>
              <a:gd name="T35" fmla="*/ 1254 h 1494"/>
              <a:gd name="T36" fmla="*/ 920 w 1542"/>
              <a:gd name="T37" fmla="*/ 1177 h 1494"/>
              <a:gd name="T38" fmla="*/ 874 w 1542"/>
              <a:gd name="T39" fmla="*/ 1078 h 1494"/>
              <a:gd name="T40" fmla="*/ 812 w 1542"/>
              <a:gd name="T41" fmla="*/ 1244 h 1494"/>
              <a:gd name="T42" fmla="*/ 894 w 1542"/>
              <a:gd name="T43" fmla="*/ 1345 h 1494"/>
              <a:gd name="T44" fmla="*/ 908 w 1542"/>
              <a:gd name="T45" fmla="*/ 1379 h 1494"/>
              <a:gd name="T46" fmla="*/ 908 w 1542"/>
              <a:gd name="T47" fmla="*/ 1419 h 1494"/>
              <a:gd name="T48" fmla="*/ 886 w 1542"/>
              <a:gd name="T49" fmla="*/ 1417 h 1494"/>
              <a:gd name="T50" fmla="*/ 850 w 1542"/>
              <a:gd name="T51" fmla="*/ 1422 h 1494"/>
              <a:gd name="T52" fmla="*/ 807 w 1542"/>
              <a:gd name="T53" fmla="*/ 1436 h 1494"/>
              <a:gd name="T54" fmla="*/ 692 w 1542"/>
              <a:gd name="T55" fmla="*/ 1388 h 1494"/>
              <a:gd name="T56" fmla="*/ 581 w 1542"/>
              <a:gd name="T57" fmla="*/ 1321 h 1494"/>
              <a:gd name="T58" fmla="*/ 521 w 1542"/>
              <a:gd name="T59" fmla="*/ 1271 h 1494"/>
              <a:gd name="T60" fmla="*/ 505 w 1542"/>
              <a:gd name="T61" fmla="*/ 1232 h 1494"/>
              <a:gd name="T62" fmla="*/ 486 w 1542"/>
              <a:gd name="T63" fmla="*/ 1220 h 1494"/>
              <a:gd name="T64" fmla="*/ 497 w 1542"/>
              <a:gd name="T65" fmla="*/ 1167 h 1494"/>
              <a:gd name="T66" fmla="*/ 497 w 1542"/>
              <a:gd name="T67" fmla="*/ 1124 h 1494"/>
              <a:gd name="T68" fmla="*/ 498 w 1542"/>
              <a:gd name="T69" fmla="*/ 1026 h 1494"/>
              <a:gd name="T70" fmla="*/ 462 w 1542"/>
              <a:gd name="T71" fmla="*/ 979 h 1494"/>
              <a:gd name="T72" fmla="*/ 440 w 1542"/>
              <a:gd name="T73" fmla="*/ 937 h 1494"/>
              <a:gd name="T74" fmla="*/ 382 w 1542"/>
              <a:gd name="T75" fmla="*/ 898 h 1494"/>
              <a:gd name="T76" fmla="*/ 346 w 1542"/>
              <a:gd name="T77" fmla="*/ 893 h 1494"/>
              <a:gd name="T78" fmla="*/ 248 w 1542"/>
              <a:gd name="T79" fmla="*/ 809 h 1494"/>
              <a:gd name="T80" fmla="*/ 236 w 1542"/>
              <a:gd name="T81" fmla="*/ 877 h 1494"/>
              <a:gd name="T82" fmla="*/ 200 w 1542"/>
              <a:gd name="T83" fmla="*/ 889 h 1494"/>
              <a:gd name="T84" fmla="*/ 171 w 1542"/>
              <a:gd name="T85" fmla="*/ 886 h 1494"/>
              <a:gd name="T86" fmla="*/ 125 w 1542"/>
              <a:gd name="T87" fmla="*/ 900 h 1494"/>
              <a:gd name="T88" fmla="*/ 96 w 1542"/>
              <a:gd name="T89" fmla="*/ 900 h 1494"/>
              <a:gd name="T90" fmla="*/ 31 w 1542"/>
              <a:gd name="T91" fmla="*/ 843 h 1494"/>
              <a:gd name="T92" fmla="*/ 26 w 1542"/>
              <a:gd name="T93" fmla="*/ 725 h 1494"/>
              <a:gd name="T94" fmla="*/ 50 w 1542"/>
              <a:gd name="T95" fmla="*/ 506 h 1494"/>
              <a:gd name="T96" fmla="*/ 68 w 1542"/>
              <a:gd name="T97" fmla="*/ 437 h 1494"/>
              <a:gd name="T98" fmla="*/ 89 w 1542"/>
              <a:gd name="T99" fmla="*/ 382 h 1494"/>
              <a:gd name="T100" fmla="*/ 170 w 1542"/>
              <a:gd name="T101" fmla="*/ 249 h 1494"/>
              <a:gd name="T102" fmla="*/ 247 w 1542"/>
              <a:gd name="T103" fmla="*/ 122 h 1494"/>
              <a:gd name="T104" fmla="*/ 320 w 1542"/>
              <a:gd name="T105" fmla="*/ 57 h 1494"/>
              <a:gd name="T106" fmla="*/ 480 w 1542"/>
              <a:gd name="T107" fmla="*/ 7 h 1494"/>
              <a:gd name="T108" fmla="*/ 658 w 1542"/>
              <a:gd name="T109" fmla="*/ 12 h 1494"/>
              <a:gd name="T110" fmla="*/ 860 w 1542"/>
              <a:gd name="T111" fmla="*/ 206 h 1494"/>
              <a:gd name="T112" fmla="*/ 1141 w 1542"/>
              <a:gd name="T113" fmla="*/ 482 h 1494"/>
              <a:gd name="T114" fmla="*/ 1304 w 1542"/>
              <a:gd name="T115" fmla="*/ 609 h 14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542" h="1494">
                <a:moveTo>
                  <a:pt x="1333" y="655"/>
                </a:moveTo>
                <a:lnTo>
                  <a:pt x="1398" y="684"/>
                </a:lnTo>
                <a:lnTo>
                  <a:pt x="1398" y="684"/>
                </a:lnTo>
                <a:lnTo>
                  <a:pt x="1417" y="682"/>
                </a:lnTo>
                <a:lnTo>
                  <a:pt x="1430" y="682"/>
                </a:lnTo>
                <a:lnTo>
                  <a:pt x="1442" y="679"/>
                </a:lnTo>
                <a:lnTo>
                  <a:pt x="1442" y="679"/>
                </a:lnTo>
                <a:lnTo>
                  <a:pt x="1451" y="677"/>
                </a:lnTo>
                <a:lnTo>
                  <a:pt x="1459" y="674"/>
                </a:lnTo>
                <a:lnTo>
                  <a:pt x="1463" y="674"/>
                </a:lnTo>
                <a:lnTo>
                  <a:pt x="1466" y="674"/>
                </a:lnTo>
                <a:lnTo>
                  <a:pt x="1470" y="675"/>
                </a:lnTo>
                <a:lnTo>
                  <a:pt x="1473" y="680"/>
                </a:lnTo>
                <a:lnTo>
                  <a:pt x="1473" y="680"/>
                </a:lnTo>
                <a:lnTo>
                  <a:pt x="1473" y="687"/>
                </a:lnTo>
                <a:lnTo>
                  <a:pt x="1471" y="694"/>
                </a:lnTo>
                <a:lnTo>
                  <a:pt x="1463" y="711"/>
                </a:lnTo>
                <a:lnTo>
                  <a:pt x="1454" y="725"/>
                </a:lnTo>
                <a:lnTo>
                  <a:pt x="1449" y="732"/>
                </a:lnTo>
                <a:lnTo>
                  <a:pt x="1449" y="732"/>
                </a:lnTo>
                <a:lnTo>
                  <a:pt x="1466" y="766"/>
                </a:lnTo>
                <a:lnTo>
                  <a:pt x="1480" y="797"/>
                </a:lnTo>
                <a:lnTo>
                  <a:pt x="1487" y="811"/>
                </a:lnTo>
                <a:lnTo>
                  <a:pt x="1490" y="823"/>
                </a:lnTo>
                <a:lnTo>
                  <a:pt x="1490" y="823"/>
                </a:lnTo>
                <a:lnTo>
                  <a:pt x="1494" y="836"/>
                </a:lnTo>
                <a:lnTo>
                  <a:pt x="1497" y="843"/>
                </a:lnTo>
                <a:lnTo>
                  <a:pt x="1497" y="850"/>
                </a:lnTo>
                <a:lnTo>
                  <a:pt x="1495" y="860"/>
                </a:lnTo>
                <a:lnTo>
                  <a:pt x="1495" y="860"/>
                </a:lnTo>
                <a:lnTo>
                  <a:pt x="1492" y="881"/>
                </a:lnTo>
                <a:lnTo>
                  <a:pt x="1490" y="888"/>
                </a:lnTo>
                <a:lnTo>
                  <a:pt x="1492" y="895"/>
                </a:lnTo>
                <a:lnTo>
                  <a:pt x="1492" y="895"/>
                </a:lnTo>
                <a:lnTo>
                  <a:pt x="1502" y="917"/>
                </a:lnTo>
                <a:lnTo>
                  <a:pt x="1518" y="953"/>
                </a:lnTo>
                <a:lnTo>
                  <a:pt x="1518" y="953"/>
                </a:lnTo>
                <a:lnTo>
                  <a:pt x="1528" y="967"/>
                </a:lnTo>
                <a:lnTo>
                  <a:pt x="1535" y="977"/>
                </a:lnTo>
                <a:lnTo>
                  <a:pt x="1538" y="980"/>
                </a:lnTo>
                <a:lnTo>
                  <a:pt x="1540" y="985"/>
                </a:lnTo>
                <a:lnTo>
                  <a:pt x="1542" y="992"/>
                </a:lnTo>
                <a:lnTo>
                  <a:pt x="1542" y="1001"/>
                </a:lnTo>
                <a:lnTo>
                  <a:pt x="1542" y="1001"/>
                </a:lnTo>
                <a:lnTo>
                  <a:pt x="1540" y="1028"/>
                </a:lnTo>
                <a:lnTo>
                  <a:pt x="1538" y="1040"/>
                </a:lnTo>
                <a:lnTo>
                  <a:pt x="1535" y="1050"/>
                </a:lnTo>
                <a:lnTo>
                  <a:pt x="1535" y="1050"/>
                </a:lnTo>
                <a:lnTo>
                  <a:pt x="1526" y="1061"/>
                </a:lnTo>
                <a:lnTo>
                  <a:pt x="1518" y="1069"/>
                </a:lnTo>
                <a:lnTo>
                  <a:pt x="1507" y="1074"/>
                </a:lnTo>
                <a:lnTo>
                  <a:pt x="1499" y="1078"/>
                </a:lnTo>
                <a:lnTo>
                  <a:pt x="1499" y="1078"/>
                </a:lnTo>
                <a:lnTo>
                  <a:pt x="1485" y="1080"/>
                </a:lnTo>
                <a:lnTo>
                  <a:pt x="1482" y="1080"/>
                </a:lnTo>
                <a:lnTo>
                  <a:pt x="1480" y="1081"/>
                </a:lnTo>
                <a:lnTo>
                  <a:pt x="1480" y="1081"/>
                </a:lnTo>
                <a:lnTo>
                  <a:pt x="1482" y="1088"/>
                </a:lnTo>
                <a:lnTo>
                  <a:pt x="1482" y="1100"/>
                </a:lnTo>
                <a:lnTo>
                  <a:pt x="1482" y="1107"/>
                </a:lnTo>
                <a:lnTo>
                  <a:pt x="1478" y="1114"/>
                </a:lnTo>
                <a:lnTo>
                  <a:pt x="1475" y="1121"/>
                </a:lnTo>
                <a:lnTo>
                  <a:pt x="1468" y="1126"/>
                </a:lnTo>
                <a:lnTo>
                  <a:pt x="1468" y="1126"/>
                </a:lnTo>
                <a:lnTo>
                  <a:pt x="1456" y="1134"/>
                </a:lnTo>
                <a:lnTo>
                  <a:pt x="1447" y="1140"/>
                </a:lnTo>
                <a:lnTo>
                  <a:pt x="1444" y="1140"/>
                </a:lnTo>
                <a:lnTo>
                  <a:pt x="1441" y="1140"/>
                </a:lnTo>
                <a:lnTo>
                  <a:pt x="1432" y="1136"/>
                </a:lnTo>
                <a:lnTo>
                  <a:pt x="1432" y="1136"/>
                </a:lnTo>
                <a:lnTo>
                  <a:pt x="1420" y="1129"/>
                </a:lnTo>
                <a:lnTo>
                  <a:pt x="1405" y="1122"/>
                </a:lnTo>
                <a:lnTo>
                  <a:pt x="1386" y="1112"/>
                </a:lnTo>
                <a:lnTo>
                  <a:pt x="1363" y="1102"/>
                </a:lnTo>
                <a:lnTo>
                  <a:pt x="1363" y="1102"/>
                </a:lnTo>
                <a:lnTo>
                  <a:pt x="1345" y="1090"/>
                </a:lnTo>
                <a:lnTo>
                  <a:pt x="1333" y="1080"/>
                </a:lnTo>
                <a:lnTo>
                  <a:pt x="1324" y="1073"/>
                </a:lnTo>
                <a:lnTo>
                  <a:pt x="1321" y="1071"/>
                </a:lnTo>
                <a:lnTo>
                  <a:pt x="1315" y="1071"/>
                </a:lnTo>
                <a:lnTo>
                  <a:pt x="1315" y="1071"/>
                </a:lnTo>
                <a:lnTo>
                  <a:pt x="1305" y="1069"/>
                </a:lnTo>
                <a:lnTo>
                  <a:pt x="1293" y="1064"/>
                </a:lnTo>
                <a:lnTo>
                  <a:pt x="1278" y="1057"/>
                </a:lnTo>
                <a:lnTo>
                  <a:pt x="1278" y="1057"/>
                </a:lnTo>
                <a:lnTo>
                  <a:pt x="1264" y="1056"/>
                </a:lnTo>
                <a:lnTo>
                  <a:pt x="1256" y="1056"/>
                </a:lnTo>
                <a:lnTo>
                  <a:pt x="1252" y="1057"/>
                </a:lnTo>
                <a:lnTo>
                  <a:pt x="1252" y="1057"/>
                </a:lnTo>
                <a:lnTo>
                  <a:pt x="1245" y="1064"/>
                </a:lnTo>
                <a:lnTo>
                  <a:pt x="1240" y="1069"/>
                </a:lnTo>
                <a:lnTo>
                  <a:pt x="1240" y="1069"/>
                </a:lnTo>
                <a:lnTo>
                  <a:pt x="1249" y="1081"/>
                </a:lnTo>
                <a:lnTo>
                  <a:pt x="1266" y="1110"/>
                </a:lnTo>
                <a:lnTo>
                  <a:pt x="1285" y="1148"/>
                </a:lnTo>
                <a:lnTo>
                  <a:pt x="1293" y="1167"/>
                </a:lnTo>
                <a:lnTo>
                  <a:pt x="1300" y="1186"/>
                </a:lnTo>
                <a:lnTo>
                  <a:pt x="1300" y="1186"/>
                </a:lnTo>
                <a:lnTo>
                  <a:pt x="1304" y="1201"/>
                </a:lnTo>
                <a:lnTo>
                  <a:pt x="1307" y="1217"/>
                </a:lnTo>
                <a:lnTo>
                  <a:pt x="1307" y="1230"/>
                </a:lnTo>
                <a:lnTo>
                  <a:pt x="1305" y="1246"/>
                </a:lnTo>
                <a:lnTo>
                  <a:pt x="1302" y="1263"/>
                </a:lnTo>
                <a:lnTo>
                  <a:pt x="1295" y="1283"/>
                </a:lnTo>
                <a:lnTo>
                  <a:pt x="1276" y="1340"/>
                </a:lnTo>
                <a:lnTo>
                  <a:pt x="1276" y="1340"/>
                </a:lnTo>
                <a:lnTo>
                  <a:pt x="1268" y="1371"/>
                </a:lnTo>
                <a:lnTo>
                  <a:pt x="1261" y="1396"/>
                </a:lnTo>
                <a:lnTo>
                  <a:pt x="1254" y="1436"/>
                </a:lnTo>
                <a:lnTo>
                  <a:pt x="1250" y="1451"/>
                </a:lnTo>
                <a:lnTo>
                  <a:pt x="1244" y="1465"/>
                </a:lnTo>
                <a:lnTo>
                  <a:pt x="1235" y="1475"/>
                </a:lnTo>
                <a:lnTo>
                  <a:pt x="1221" y="1486"/>
                </a:lnTo>
                <a:lnTo>
                  <a:pt x="1221" y="1486"/>
                </a:lnTo>
                <a:lnTo>
                  <a:pt x="1208" y="1492"/>
                </a:lnTo>
                <a:lnTo>
                  <a:pt x="1202" y="1494"/>
                </a:lnTo>
                <a:lnTo>
                  <a:pt x="1197" y="1494"/>
                </a:lnTo>
                <a:lnTo>
                  <a:pt x="1194" y="1494"/>
                </a:lnTo>
                <a:lnTo>
                  <a:pt x="1190" y="1492"/>
                </a:lnTo>
                <a:lnTo>
                  <a:pt x="1187" y="1486"/>
                </a:lnTo>
                <a:lnTo>
                  <a:pt x="1185" y="1480"/>
                </a:lnTo>
                <a:lnTo>
                  <a:pt x="1184" y="1474"/>
                </a:lnTo>
                <a:lnTo>
                  <a:pt x="1185" y="1467"/>
                </a:lnTo>
                <a:lnTo>
                  <a:pt x="1185" y="1467"/>
                </a:lnTo>
                <a:lnTo>
                  <a:pt x="1178" y="1467"/>
                </a:lnTo>
                <a:lnTo>
                  <a:pt x="1173" y="1465"/>
                </a:lnTo>
                <a:lnTo>
                  <a:pt x="1168" y="1462"/>
                </a:lnTo>
                <a:lnTo>
                  <a:pt x="1168" y="1462"/>
                </a:lnTo>
                <a:lnTo>
                  <a:pt x="1165" y="1456"/>
                </a:lnTo>
                <a:lnTo>
                  <a:pt x="1166" y="1453"/>
                </a:lnTo>
                <a:lnTo>
                  <a:pt x="1172" y="1444"/>
                </a:lnTo>
                <a:lnTo>
                  <a:pt x="1172" y="1444"/>
                </a:lnTo>
                <a:lnTo>
                  <a:pt x="1173" y="1441"/>
                </a:lnTo>
                <a:lnTo>
                  <a:pt x="1173" y="1438"/>
                </a:lnTo>
                <a:lnTo>
                  <a:pt x="1166" y="1426"/>
                </a:lnTo>
                <a:lnTo>
                  <a:pt x="1166" y="1426"/>
                </a:lnTo>
                <a:lnTo>
                  <a:pt x="1161" y="1414"/>
                </a:lnTo>
                <a:lnTo>
                  <a:pt x="1158" y="1402"/>
                </a:lnTo>
                <a:lnTo>
                  <a:pt x="1154" y="1386"/>
                </a:lnTo>
                <a:lnTo>
                  <a:pt x="1154" y="1386"/>
                </a:lnTo>
                <a:lnTo>
                  <a:pt x="1151" y="1326"/>
                </a:lnTo>
                <a:lnTo>
                  <a:pt x="1151" y="1326"/>
                </a:lnTo>
                <a:lnTo>
                  <a:pt x="1137" y="1343"/>
                </a:lnTo>
                <a:lnTo>
                  <a:pt x="1125" y="1355"/>
                </a:lnTo>
                <a:lnTo>
                  <a:pt x="1120" y="1357"/>
                </a:lnTo>
                <a:lnTo>
                  <a:pt x="1119" y="1357"/>
                </a:lnTo>
                <a:lnTo>
                  <a:pt x="1119" y="1357"/>
                </a:lnTo>
                <a:lnTo>
                  <a:pt x="1115" y="1352"/>
                </a:lnTo>
                <a:lnTo>
                  <a:pt x="1113" y="1345"/>
                </a:lnTo>
                <a:lnTo>
                  <a:pt x="1112" y="1343"/>
                </a:lnTo>
                <a:lnTo>
                  <a:pt x="1110" y="1342"/>
                </a:lnTo>
                <a:lnTo>
                  <a:pt x="1108" y="1343"/>
                </a:lnTo>
                <a:lnTo>
                  <a:pt x="1103" y="1345"/>
                </a:lnTo>
                <a:lnTo>
                  <a:pt x="1103" y="1345"/>
                </a:lnTo>
                <a:lnTo>
                  <a:pt x="1093" y="1350"/>
                </a:lnTo>
                <a:lnTo>
                  <a:pt x="1083" y="1352"/>
                </a:lnTo>
                <a:lnTo>
                  <a:pt x="1072" y="1350"/>
                </a:lnTo>
                <a:lnTo>
                  <a:pt x="1069" y="1348"/>
                </a:lnTo>
                <a:lnTo>
                  <a:pt x="1064" y="1345"/>
                </a:lnTo>
                <a:lnTo>
                  <a:pt x="1064" y="1345"/>
                </a:lnTo>
                <a:lnTo>
                  <a:pt x="1057" y="1337"/>
                </a:lnTo>
                <a:lnTo>
                  <a:pt x="1050" y="1328"/>
                </a:lnTo>
                <a:lnTo>
                  <a:pt x="1045" y="1321"/>
                </a:lnTo>
                <a:lnTo>
                  <a:pt x="1041" y="1319"/>
                </a:lnTo>
                <a:lnTo>
                  <a:pt x="1038" y="1321"/>
                </a:lnTo>
                <a:lnTo>
                  <a:pt x="1038" y="1321"/>
                </a:lnTo>
                <a:lnTo>
                  <a:pt x="1033" y="1321"/>
                </a:lnTo>
                <a:lnTo>
                  <a:pt x="1026" y="1319"/>
                </a:lnTo>
                <a:lnTo>
                  <a:pt x="1007" y="1311"/>
                </a:lnTo>
                <a:lnTo>
                  <a:pt x="992" y="1301"/>
                </a:lnTo>
                <a:lnTo>
                  <a:pt x="985" y="1295"/>
                </a:lnTo>
                <a:lnTo>
                  <a:pt x="981" y="1290"/>
                </a:lnTo>
                <a:lnTo>
                  <a:pt x="981" y="1290"/>
                </a:lnTo>
                <a:lnTo>
                  <a:pt x="980" y="1280"/>
                </a:lnTo>
                <a:lnTo>
                  <a:pt x="976" y="1278"/>
                </a:lnTo>
                <a:lnTo>
                  <a:pt x="971" y="1273"/>
                </a:lnTo>
                <a:lnTo>
                  <a:pt x="971" y="1273"/>
                </a:lnTo>
                <a:lnTo>
                  <a:pt x="966" y="1270"/>
                </a:lnTo>
                <a:lnTo>
                  <a:pt x="963" y="1266"/>
                </a:lnTo>
                <a:lnTo>
                  <a:pt x="957" y="1254"/>
                </a:lnTo>
                <a:lnTo>
                  <a:pt x="952" y="1242"/>
                </a:lnTo>
                <a:lnTo>
                  <a:pt x="947" y="1232"/>
                </a:lnTo>
                <a:lnTo>
                  <a:pt x="947" y="1232"/>
                </a:lnTo>
                <a:lnTo>
                  <a:pt x="940" y="1220"/>
                </a:lnTo>
                <a:lnTo>
                  <a:pt x="934" y="1205"/>
                </a:lnTo>
                <a:lnTo>
                  <a:pt x="927" y="1191"/>
                </a:lnTo>
                <a:lnTo>
                  <a:pt x="923" y="1186"/>
                </a:lnTo>
                <a:lnTo>
                  <a:pt x="923" y="1186"/>
                </a:lnTo>
                <a:lnTo>
                  <a:pt x="922" y="1182"/>
                </a:lnTo>
                <a:lnTo>
                  <a:pt x="920" y="1177"/>
                </a:lnTo>
                <a:lnTo>
                  <a:pt x="915" y="1160"/>
                </a:lnTo>
                <a:lnTo>
                  <a:pt x="906" y="1140"/>
                </a:lnTo>
                <a:lnTo>
                  <a:pt x="903" y="1131"/>
                </a:lnTo>
                <a:lnTo>
                  <a:pt x="899" y="1126"/>
                </a:lnTo>
                <a:lnTo>
                  <a:pt x="899" y="1126"/>
                </a:lnTo>
                <a:lnTo>
                  <a:pt x="889" y="1116"/>
                </a:lnTo>
                <a:lnTo>
                  <a:pt x="882" y="1102"/>
                </a:lnTo>
                <a:lnTo>
                  <a:pt x="875" y="1088"/>
                </a:lnTo>
                <a:lnTo>
                  <a:pt x="874" y="1078"/>
                </a:lnTo>
                <a:lnTo>
                  <a:pt x="874" y="1078"/>
                </a:lnTo>
                <a:lnTo>
                  <a:pt x="872" y="1066"/>
                </a:lnTo>
                <a:lnTo>
                  <a:pt x="868" y="1045"/>
                </a:lnTo>
                <a:lnTo>
                  <a:pt x="863" y="1020"/>
                </a:lnTo>
                <a:lnTo>
                  <a:pt x="863" y="1020"/>
                </a:lnTo>
                <a:lnTo>
                  <a:pt x="855" y="1050"/>
                </a:lnTo>
                <a:lnTo>
                  <a:pt x="836" y="1121"/>
                </a:lnTo>
                <a:lnTo>
                  <a:pt x="826" y="1160"/>
                </a:lnTo>
                <a:lnTo>
                  <a:pt x="817" y="1199"/>
                </a:lnTo>
                <a:lnTo>
                  <a:pt x="812" y="1230"/>
                </a:lnTo>
                <a:lnTo>
                  <a:pt x="812" y="1244"/>
                </a:lnTo>
                <a:lnTo>
                  <a:pt x="812" y="1253"/>
                </a:lnTo>
                <a:lnTo>
                  <a:pt x="812" y="1253"/>
                </a:lnTo>
                <a:lnTo>
                  <a:pt x="819" y="1280"/>
                </a:lnTo>
                <a:lnTo>
                  <a:pt x="826" y="1302"/>
                </a:lnTo>
                <a:lnTo>
                  <a:pt x="834" y="1318"/>
                </a:lnTo>
                <a:lnTo>
                  <a:pt x="839" y="1323"/>
                </a:lnTo>
                <a:lnTo>
                  <a:pt x="843" y="1326"/>
                </a:lnTo>
                <a:lnTo>
                  <a:pt x="843" y="1326"/>
                </a:lnTo>
                <a:lnTo>
                  <a:pt x="875" y="1338"/>
                </a:lnTo>
                <a:lnTo>
                  <a:pt x="894" y="1345"/>
                </a:lnTo>
                <a:lnTo>
                  <a:pt x="908" y="1352"/>
                </a:lnTo>
                <a:lnTo>
                  <a:pt x="908" y="1352"/>
                </a:lnTo>
                <a:lnTo>
                  <a:pt x="918" y="1360"/>
                </a:lnTo>
                <a:lnTo>
                  <a:pt x="927" y="1372"/>
                </a:lnTo>
                <a:lnTo>
                  <a:pt x="934" y="1383"/>
                </a:lnTo>
                <a:lnTo>
                  <a:pt x="934" y="1386"/>
                </a:lnTo>
                <a:lnTo>
                  <a:pt x="934" y="1388"/>
                </a:lnTo>
                <a:lnTo>
                  <a:pt x="934" y="1388"/>
                </a:lnTo>
                <a:lnTo>
                  <a:pt x="916" y="1383"/>
                </a:lnTo>
                <a:lnTo>
                  <a:pt x="908" y="1379"/>
                </a:lnTo>
                <a:lnTo>
                  <a:pt x="903" y="1379"/>
                </a:lnTo>
                <a:lnTo>
                  <a:pt x="903" y="1379"/>
                </a:lnTo>
                <a:lnTo>
                  <a:pt x="901" y="1381"/>
                </a:lnTo>
                <a:lnTo>
                  <a:pt x="899" y="1381"/>
                </a:lnTo>
                <a:lnTo>
                  <a:pt x="899" y="1384"/>
                </a:lnTo>
                <a:lnTo>
                  <a:pt x="901" y="1395"/>
                </a:lnTo>
                <a:lnTo>
                  <a:pt x="901" y="1395"/>
                </a:lnTo>
                <a:lnTo>
                  <a:pt x="906" y="1405"/>
                </a:lnTo>
                <a:lnTo>
                  <a:pt x="908" y="1414"/>
                </a:lnTo>
                <a:lnTo>
                  <a:pt x="908" y="1419"/>
                </a:lnTo>
                <a:lnTo>
                  <a:pt x="908" y="1419"/>
                </a:lnTo>
                <a:lnTo>
                  <a:pt x="904" y="1414"/>
                </a:lnTo>
                <a:lnTo>
                  <a:pt x="898" y="1402"/>
                </a:lnTo>
                <a:lnTo>
                  <a:pt x="892" y="1398"/>
                </a:lnTo>
                <a:lnTo>
                  <a:pt x="889" y="1396"/>
                </a:lnTo>
                <a:lnTo>
                  <a:pt x="887" y="1396"/>
                </a:lnTo>
                <a:lnTo>
                  <a:pt x="886" y="1396"/>
                </a:lnTo>
                <a:lnTo>
                  <a:pt x="886" y="1403"/>
                </a:lnTo>
                <a:lnTo>
                  <a:pt x="886" y="1403"/>
                </a:lnTo>
                <a:lnTo>
                  <a:pt x="886" y="1417"/>
                </a:lnTo>
                <a:lnTo>
                  <a:pt x="886" y="1429"/>
                </a:lnTo>
                <a:lnTo>
                  <a:pt x="886" y="1432"/>
                </a:lnTo>
                <a:lnTo>
                  <a:pt x="884" y="1436"/>
                </a:lnTo>
                <a:lnTo>
                  <a:pt x="882" y="1438"/>
                </a:lnTo>
                <a:lnTo>
                  <a:pt x="879" y="1438"/>
                </a:lnTo>
                <a:lnTo>
                  <a:pt x="879" y="1438"/>
                </a:lnTo>
                <a:lnTo>
                  <a:pt x="868" y="1434"/>
                </a:lnTo>
                <a:lnTo>
                  <a:pt x="860" y="1431"/>
                </a:lnTo>
                <a:lnTo>
                  <a:pt x="850" y="1422"/>
                </a:lnTo>
                <a:lnTo>
                  <a:pt x="850" y="1422"/>
                </a:lnTo>
                <a:lnTo>
                  <a:pt x="844" y="1443"/>
                </a:lnTo>
                <a:lnTo>
                  <a:pt x="844" y="1443"/>
                </a:lnTo>
                <a:lnTo>
                  <a:pt x="843" y="1443"/>
                </a:lnTo>
                <a:lnTo>
                  <a:pt x="839" y="1439"/>
                </a:lnTo>
                <a:lnTo>
                  <a:pt x="834" y="1436"/>
                </a:lnTo>
                <a:lnTo>
                  <a:pt x="827" y="1434"/>
                </a:lnTo>
                <a:lnTo>
                  <a:pt x="827" y="1434"/>
                </a:lnTo>
                <a:lnTo>
                  <a:pt x="824" y="1436"/>
                </a:lnTo>
                <a:lnTo>
                  <a:pt x="819" y="1438"/>
                </a:lnTo>
                <a:lnTo>
                  <a:pt x="807" y="1436"/>
                </a:lnTo>
                <a:lnTo>
                  <a:pt x="779" y="1431"/>
                </a:lnTo>
                <a:lnTo>
                  <a:pt x="779" y="1431"/>
                </a:lnTo>
                <a:lnTo>
                  <a:pt x="749" y="1424"/>
                </a:lnTo>
                <a:lnTo>
                  <a:pt x="726" y="1417"/>
                </a:lnTo>
                <a:lnTo>
                  <a:pt x="718" y="1414"/>
                </a:lnTo>
                <a:lnTo>
                  <a:pt x="711" y="1410"/>
                </a:lnTo>
                <a:lnTo>
                  <a:pt x="704" y="1407"/>
                </a:lnTo>
                <a:lnTo>
                  <a:pt x="701" y="1400"/>
                </a:lnTo>
                <a:lnTo>
                  <a:pt x="701" y="1400"/>
                </a:lnTo>
                <a:lnTo>
                  <a:pt x="692" y="1388"/>
                </a:lnTo>
                <a:lnTo>
                  <a:pt x="683" y="1376"/>
                </a:lnTo>
                <a:lnTo>
                  <a:pt x="673" y="1367"/>
                </a:lnTo>
                <a:lnTo>
                  <a:pt x="663" y="1360"/>
                </a:lnTo>
                <a:lnTo>
                  <a:pt x="663" y="1360"/>
                </a:lnTo>
                <a:lnTo>
                  <a:pt x="646" y="1357"/>
                </a:lnTo>
                <a:lnTo>
                  <a:pt x="618" y="1354"/>
                </a:lnTo>
                <a:lnTo>
                  <a:pt x="586" y="1350"/>
                </a:lnTo>
                <a:lnTo>
                  <a:pt x="591" y="1323"/>
                </a:lnTo>
                <a:lnTo>
                  <a:pt x="581" y="1321"/>
                </a:lnTo>
                <a:lnTo>
                  <a:pt x="581" y="1321"/>
                </a:lnTo>
                <a:lnTo>
                  <a:pt x="586" y="1302"/>
                </a:lnTo>
                <a:lnTo>
                  <a:pt x="589" y="1290"/>
                </a:lnTo>
                <a:lnTo>
                  <a:pt x="591" y="1287"/>
                </a:lnTo>
                <a:lnTo>
                  <a:pt x="589" y="1285"/>
                </a:lnTo>
                <a:lnTo>
                  <a:pt x="589" y="1285"/>
                </a:lnTo>
                <a:lnTo>
                  <a:pt x="586" y="1285"/>
                </a:lnTo>
                <a:lnTo>
                  <a:pt x="577" y="1285"/>
                </a:lnTo>
                <a:lnTo>
                  <a:pt x="555" y="1280"/>
                </a:lnTo>
                <a:lnTo>
                  <a:pt x="521" y="1271"/>
                </a:lnTo>
                <a:lnTo>
                  <a:pt x="521" y="1271"/>
                </a:lnTo>
                <a:lnTo>
                  <a:pt x="514" y="1270"/>
                </a:lnTo>
                <a:lnTo>
                  <a:pt x="505" y="1266"/>
                </a:lnTo>
                <a:lnTo>
                  <a:pt x="500" y="1265"/>
                </a:lnTo>
                <a:lnTo>
                  <a:pt x="497" y="1261"/>
                </a:lnTo>
                <a:lnTo>
                  <a:pt x="495" y="1258"/>
                </a:lnTo>
                <a:lnTo>
                  <a:pt x="497" y="1254"/>
                </a:lnTo>
                <a:lnTo>
                  <a:pt x="497" y="1254"/>
                </a:lnTo>
                <a:lnTo>
                  <a:pt x="505" y="1237"/>
                </a:lnTo>
                <a:lnTo>
                  <a:pt x="505" y="1234"/>
                </a:lnTo>
                <a:lnTo>
                  <a:pt x="505" y="1232"/>
                </a:lnTo>
                <a:lnTo>
                  <a:pt x="504" y="1232"/>
                </a:lnTo>
                <a:lnTo>
                  <a:pt x="500" y="1232"/>
                </a:lnTo>
                <a:lnTo>
                  <a:pt x="500" y="1232"/>
                </a:lnTo>
                <a:lnTo>
                  <a:pt x="495" y="1234"/>
                </a:lnTo>
                <a:lnTo>
                  <a:pt x="492" y="1234"/>
                </a:lnTo>
                <a:lnTo>
                  <a:pt x="490" y="1232"/>
                </a:lnTo>
                <a:lnTo>
                  <a:pt x="488" y="1229"/>
                </a:lnTo>
                <a:lnTo>
                  <a:pt x="486" y="1223"/>
                </a:lnTo>
                <a:lnTo>
                  <a:pt x="486" y="1220"/>
                </a:lnTo>
                <a:lnTo>
                  <a:pt x="486" y="1220"/>
                </a:lnTo>
                <a:lnTo>
                  <a:pt x="492" y="1213"/>
                </a:lnTo>
                <a:lnTo>
                  <a:pt x="500" y="1203"/>
                </a:lnTo>
                <a:lnTo>
                  <a:pt x="507" y="1193"/>
                </a:lnTo>
                <a:lnTo>
                  <a:pt x="509" y="1191"/>
                </a:lnTo>
                <a:lnTo>
                  <a:pt x="507" y="1189"/>
                </a:lnTo>
                <a:lnTo>
                  <a:pt x="507" y="1189"/>
                </a:lnTo>
                <a:lnTo>
                  <a:pt x="504" y="1187"/>
                </a:lnTo>
                <a:lnTo>
                  <a:pt x="502" y="1186"/>
                </a:lnTo>
                <a:lnTo>
                  <a:pt x="500" y="1175"/>
                </a:lnTo>
                <a:lnTo>
                  <a:pt x="497" y="1167"/>
                </a:lnTo>
                <a:lnTo>
                  <a:pt x="495" y="1164"/>
                </a:lnTo>
                <a:lnTo>
                  <a:pt x="492" y="1162"/>
                </a:lnTo>
                <a:lnTo>
                  <a:pt x="492" y="1162"/>
                </a:lnTo>
                <a:lnTo>
                  <a:pt x="490" y="1160"/>
                </a:lnTo>
                <a:lnTo>
                  <a:pt x="490" y="1155"/>
                </a:lnTo>
                <a:lnTo>
                  <a:pt x="493" y="1143"/>
                </a:lnTo>
                <a:lnTo>
                  <a:pt x="497" y="1129"/>
                </a:lnTo>
                <a:lnTo>
                  <a:pt x="497" y="1126"/>
                </a:lnTo>
                <a:lnTo>
                  <a:pt x="497" y="1124"/>
                </a:lnTo>
                <a:lnTo>
                  <a:pt x="497" y="1124"/>
                </a:lnTo>
                <a:lnTo>
                  <a:pt x="495" y="1122"/>
                </a:lnTo>
                <a:lnTo>
                  <a:pt x="497" y="1116"/>
                </a:lnTo>
                <a:lnTo>
                  <a:pt x="505" y="1095"/>
                </a:lnTo>
                <a:lnTo>
                  <a:pt x="514" y="1069"/>
                </a:lnTo>
                <a:lnTo>
                  <a:pt x="514" y="1069"/>
                </a:lnTo>
                <a:lnTo>
                  <a:pt x="514" y="1071"/>
                </a:lnTo>
                <a:lnTo>
                  <a:pt x="512" y="1069"/>
                </a:lnTo>
                <a:lnTo>
                  <a:pt x="510" y="1064"/>
                </a:lnTo>
                <a:lnTo>
                  <a:pt x="504" y="1045"/>
                </a:lnTo>
                <a:lnTo>
                  <a:pt x="498" y="1026"/>
                </a:lnTo>
                <a:lnTo>
                  <a:pt x="495" y="1021"/>
                </a:lnTo>
                <a:lnTo>
                  <a:pt x="495" y="1021"/>
                </a:lnTo>
                <a:lnTo>
                  <a:pt x="493" y="1021"/>
                </a:lnTo>
                <a:lnTo>
                  <a:pt x="493" y="1021"/>
                </a:lnTo>
                <a:lnTo>
                  <a:pt x="493" y="1021"/>
                </a:lnTo>
                <a:lnTo>
                  <a:pt x="492" y="1021"/>
                </a:lnTo>
                <a:lnTo>
                  <a:pt x="488" y="1018"/>
                </a:lnTo>
                <a:lnTo>
                  <a:pt x="478" y="1002"/>
                </a:lnTo>
                <a:lnTo>
                  <a:pt x="468" y="987"/>
                </a:lnTo>
                <a:lnTo>
                  <a:pt x="462" y="979"/>
                </a:lnTo>
                <a:lnTo>
                  <a:pt x="462" y="979"/>
                </a:lnTo>
                <a:lnTo>
                  <a:pt x="461" y="972"/>
                </a:lnTo>
                <a:lnTo>
                  <a:pt x="457" y="956"/>
                </a:lnTo>
                <a:lnTo>
                  <a:pt x="454" y="943"/>
                </a:lnTo>
                <a:lnTo>
                  <a:pt x="452" y="937"/>
                </a:lnTo>
                <a:lnTo>
                  <a:pt x="450" y="937"/>
                </a:lnTo>
                <a:lnTo>
                  <a:pt x="449" y="939"/>
                </a:lnTo>
                <a:lnTo>
                  <a:pt x="449" y="939"/>
                </a:lnTo>
                <a:lnTo>
                  <a:pt x="444" y="939"/>
                </a:lnTo>
                <a:lnTo>
                  <a:pt x="440" y="937"/>
                </a:lnTo>
                <a:lnTo>
                  <a:pt x="428" y="931"/>
                </a:lnTo>
                <a:lnTo>
                  <a:pt x="420" y="920"/>
                </a:lnTo>
                <a:lnTo>
                  <a:pt x="416" y="919"/>
                </a:lnTo>
                <a:lnTo>
                  <a:pt x="413" y="917"/>
                </a:lnTo>
                <a:lnTo>
                  <a:pt x="413" y="917"/>
                </a:lnTo>
                <a:lnTo>
                  <a:pt x="411" y="917"/>
                </a:lnTo>
                <a:lnTo>
                  <a:pt x="408" y="915"/>
                </a:lnTo>
                <a:lnTo>
                  <a:pt x="397" y="907"/>
                </a:lnTo>
                <a:lnTo>
                  <a:pt x="385" y="900"/>
                </a:lnTo>
                <a:lnTo>
                  <a:pt x="382" y="898"/>
                </a:lnTo>
                <a:lnTo>
                  <a:pt x="377" y="898"/>
                </a:lnTo>
                <a:lnTo>
                  <a:pt x="377" y="898"/>
                </a:lnTo>
                <a:lnTo>
                  <a:pt x="373" y="898"/>
                </a:lnTo>
                <a:lnTo>
                  <a:pt x="370" y="896"/>
                </a:lnTo>
                <a:lnTo>
                  <a:pt x="363" y="893"/>
                </a:lnTo>
                <a:lnTo>
                  <a:pt x="355" y="891"/>
                </a:lnTo>
                <a:lnTo>
                  <a:pt x="351" y="891"/>
                </a:lnTo>
                <a:lnTo>
                  <a:pt x="348" y="893"/>
                </a:lnTo>
                <a:lnTo>
                  <a:pt x="348" y="893"/>
                </a:lnTo>
                <a:lnTo>
                  <a:pt x="346" y="893"/>
                </a:lnTo>
                <a:lnTo>
                  <a:pt x="343" y="891"/>
                </a:lnTo>
                <a:lnTo>
                  <a:pt x="334" y="884"/>
                </a:lnTo>
                <a:lnTo>
                  <a:pt x="312" y="859"/>
                </a:lnTo>
                <a:lnTo>
                  <a:pt x="288" y="833"/>
                </a:lnTo>
                <a:lnTo>
                  <a:pt x="277" y="823"/>
                </a:lnTo>
                <a:lnTo>
                  <a:pt x="269" y="817"/>
                </a:lnTo>
                <a:lnTo>
                  <a:pt x="269" y="817"/>
                </a:lnTo>
                <a:lnTo>
                  <a:pt x="260" y="814"/>
                </a:lnTo>
                <a:lnTo>
                  <a:pt x="253" y="811"/>
                </a:lnTo>
                <a:lnTo>
                  <a:pt x="248" y="809"/>
                </a:lnTo>
                <a:lnTo>
                  <a:pt x="245" y="809"/>
                </a:lnTo>
                <a:lnTo>
                  <a:pt x="245" y="809"/>
                </a:lnTo>
                <a:lnTo>
                  <a:pt x="224" y="824"/>
                </a:lnTo>
                <a:lnTo>
                  <a:pt x="224" y="824"/>
                </a:lnTo>
                <a:lnTo>
                  <a:pt x="231" y="841"/>
                </a:lnTo>
                <a:lnTo>
                  <a:pt x="236" y="855"/>
                </a:lnTo>
                <a:lnTo>
                  <a:pt x="238" y="865"/>
                </a:lnTo>
                <a:lnTo>
                  <a:pt x="238" y="865"/>
                </a:lnTo>
                <a:lnTo>
                  <a:pt x="238" y="872"/>
                </a:lnTo>
                <a:lnTo>
                  <a:pt x="236" y="877"/>
                </a:lnTo>
                <a:lnTo>
                  <a:pt x="233" y="881"/>
                </a:lnTo>
                <a:lnTo>
                  <a:pt x="226" y="883"/>
                </a:lnTo>
                <a:lnTo>
                  <a:pt x="226" y="883"/>
                </a:lnTo>
                <a:lnTo>
                  <a:pt x="217" y="883"/>
                </a:lnTo>
                <a:lnTo>
                  <a:pt x="211" y="879"/>
                </a:lnTo>
                <a:lnTo>
                  <a:pt x="206" y="879"/>
                </a:lnTo>
                <a:lnTo>
                  <a:pt x="204" y="879"/>
                </a:lnTo>
                <a:lnTo>
                  <a:pt x="202" y="883"/>
                </a:lnTo>
                <a:lnTo>
                  <a:pt x="202" y="883"/>
                </a:lnTo>
                <a:lnTo>
                  <a:pt x="200" y="889"/>
                </a:lnTo>
                <a:lnTo>
                  <a:pt x="197" y="898"/>
                </a:lnTo>
                <a:lnTo>
                  <a:pt x="194" y="903"/>
                </a:lnTo>
                <a:lnTo>
                  <a:pt x="190" y="905"/>
                </a:lnTo>
                <a:lnTo>
                  <a:pt x="187" y="905"/>
                </a:lnTo>
                <a:lnTo>
                  <a:pt x="187" y="905"/>
                </a:lnTo>
                <a:lnTo>
                  <a:pt x="183" y="905"/>
                </a:lnTo>
                <a:lnTo>
                  <a:pt x="180" y="901"/>
                </a:lnTo>
                <a:lnTo>
                  <a:pt x="176" y="896"/>
                </a:lnTo>
                <a:lnTo>
                  <a:pt x="171" y="886"/>
                </a:lnTo>
                <a:lnTo>
                  <a:pt x="171" y="886"/>
                </a:lnTo>
                <a:lnTo>
                  <a:pt x="171" y="889"/>
                </a:lnTo>
                <a:lnTo>
                  <a:pt x="170" y="896"/>
                </a:lnTo>
                <a:lnTo>
                  <a:pt x="168" y="900"/>
                </a:lnTo>
                <a:lnTo>
                  <a:pt x="164" y="903"/>
                </a:lnTo>
                <a:lnTo>
                  <a:pt x="159" y="907"/>
                </a:lnTo>
                <a:lnTo>
                  <a:pt x="152" y="907"/>
                </a:lnTo>
                <a:lnTo>
                  <a:pt x="152" y="907"/>
                </a:lnTo>
                <a:lnTo>
                  <a:pt x="140" y="907"/>
                </a:lnTo>
                <a:lnTo>
                  <a:pt x="130" y="903"/>
                </a:lnTo>
                <a:lnTo>
                  <a:pt x="125" y="900"/>
                </a:lnTo>
                <a:lnTo>
                  <a:pt x="122" y="898"/>
                </a:lnTo>
                <a:lnTo>
                  <a:pt x="122" y="898"/>
                </a:lnTo>
                <a:lnTo>
                  <a:pt x="122" y="900"/>
                </a:lnTo>
                <a:lnTo>
                  <a:pt x="122" y="903"/>
                </a:lnTo>
                <a:lnTo>
                  <a:pt x="120" y="905"/>
                </a:lnTo>
                <a:lnTo>
                  <a:pt x="116" y="905"/>
                </a:lnTo>
                <a:lnTo>
                  <a:pt x="113" y="905"/>
                </a:lnTo>
                <a:lnTo>
                  <a:pt x="106" y="903"/>
                </a:lnTo>
                <a:lnTo>
                  <a:pt x="96" y="900"/>
                </a:lnTo>
                <a:lnTo>
                  <a:pt x="96" y="900"/>
                </a:lnTo>
                <a:lnTo>
                  <a:pt x="87" y="895"/>
                </a:lnTo>
                <a:lnTo>
                  <a:pt x="80" y="889"/>
                </a:lnTo>
                <a:lnTo>
                  <a:pt x="75" y="884"/>
                </a:lnTo>
                <a:lnTo>
                  <a:pt x="72" y="879"/>
                </a:lnTo>
                <a:lnTo>
                  <a:pt x="65" y="867"/>
                </a:lnTo>
                <a:lnTo>
                  <a:pt x="58" y="860"/>
                </a:lnTo>
                <a:lnTo>
                  <a:pt x="50" y="853"/>
                </a:lnTo>
                <a:lnTo>
                  <a:pt x="50" y="853"/>
                </a:lnTo>
                <a:lnTo>
                  <a:pt x="39" y="847"/>
                </a:lnTo>
                <a:lnTo>
                  <a:pt x="31" y="843"/>
                </a:lnTo>
                <a:lnTo>
                  <a:pt x="14" y="838"/>
                </a:lnTo>
                <a:lnTo>
                  <a:pt x="9" y="835"/>
                </a:lnTo>
                <a:lnTo>
                  <a:pt x="3" y="829"/>
                </a:lnTo>
                <a:lnTo>
                  <a:pt x="2" y="819"/>
                </a:lnTo>
                <a:lnTo>
                  <a:pt x="0" y="806"/>
                </a:lnTo>
                <a:lnTo>
                  <a:pt x="0" y="806"/>
                </a:lnTo>
                <a:lnTo>
                  <a:pt x="2" y="795"/>
                </a:lnTo>
                <a:lnTo>
                  <a:pt x="5" y="785"/>
                </a:lnTo>
                <a:lnTo>
                  <a:pt x="14" y="758"/>
                </a:lnTo>
                <a:lnTo>
                  <a:pt x="26" y="725"/>
                </a:lnTo>
                <a:lnTo>
                  <a:pt x="41" y="694"/>
                </a:lnTo>
                <a:lnTo>
                  <a:pt x="68" y="639"/>
                </a:lnTo>
                <a:lnTo>
                  <a:pt x="80" y="614"/>
                </a:lnTo>
                <a:lnTo>
                  <a:pt x="80" y="614"/>
                </a:lnTo>
                <a:lnTo>
                  <a:pt x="75" y="597"/>
                </a:lnTo>
                <a:lnTo>
                  <a:pt x="63" y="561"/>
                </a:lnTo>
                <a:lnTo>
                  <a:pt x="51" y="523"/>
                </a:lnTo>
                <a:lnTo>
                  <a:pt x="48" y="511"/>
                </a:lnTo>
                <a:lnTo>
                  <a:pt x="48" y="507"/>
                </a:lnTo>
                <a:lnTo>
                  <a:pt x="50" y="506"/>
                </a:lnTo>
                <a:lnTo>
                  <a:pt x="50" y="506"/>
                </a:lnTo>
                <a:lnTo>
                  <a:pt x="51" y="504"/>
                </a:lnTo>
                <a:lnTo>
                  <a:pt x="53" y="497"/>
                </a:lnTo>
                <a:lnTo>
                  <a:pt x="56" y="482"/>
                </a:lnTo>
                <a:lnTo>
                  <a:pt x="58" y="465"/>
                </a:lnTo>
                <a:lnTo>
                  <a:pt x="58" y="459"/>
                </a:lnTo>
                <a:lnTo>
                  <a:pt x="60" y="456"/>
                </a:lnTo>
                <a:lnTo>
                  <a:pt x="60" y="456"/>
                </a:lnTo>
                <a:lnTo>
                  <a:pt x="63" y="449"/>
                </a:lnTo>
                <a:lnTo>
                  <a:pt x="68" y="437"/>
                </a:lnTo>
                <a:lnTo>
                  <a:pt x="75" y="424"/>
                </a:lnTo>
                <a:lnTo>
                  <a:pt x="80" y="418"/>
                </a:lnTo>
                <a:lnTo>
                  <a:pt x="86" y="413"/>
                </a:lnTo>
                <a:lnTo>
                  <a:pt x="86" y="413"/>
                </a:lnTo>
                <a:lnTo>
                  <a:pt x="89" y="410"/>
                </a:lnTo>
                <a:lnTo>
                  <a:pt x="91" y="405"/>
                </a:lnTo>
                <a:lnTo>
                  <a:pt x="91" y="400"/>
                </a:lnTo>
                <a:lnTo>
                  <a:pt x="89" y="393"/>
                </a:lnTo>
                <a:lnTo>
                  <a:pt x="89" y="388"/>
                </a:lnTo>
                <a:lnTo>
                  <a:pt x="89" y="382"/>
                </a:lnTo>
                <a:lnTo>
                  <a:pt x="91" y="377"/>
                </a:lnTo>
                <a:lnTo>
                  <a:pt x="98" y="376"/>
                </a:lnTo>
                <a:lnTo>
                  <a:pt x="98" y="376"/>
                </a:lnTo>
                <a:lnTo>
                  <a:pt x="101" y="372"/>
                </a:lnTo>
                <a:lnTo>
                  <a:pt x="106" y="367"/>
                </a:lnTo>
                <a:lnTo>
                  <a:pt x="116" y="353"/>
                </a:lnTo>
                <a:lnTo>
                  <a:pt x="128" y="333"/>
                </a:lnTo>
                <a:lnTo>
                  <a:pt x="140" y="309"/>
                </a:lnTo>
                <a:lnTo>
                  <a:pt x="161" y="268"/>
                </a:lnTo>
                <a:lnTo>
                  <a:pt x="170" y="249"/>
                </a:lnTo>
                <a:lnTo>
                  <a:pt x="170" y="249"/>
                </a:lnTo>
                <a:lnTo>
                  <a:pt x="209" y="191"/>
                </a:lnTo>
                <a:lnTo>
                  <a:pt x="209" y="191"/>
                </a:lnTo>
                <a:lnTo>
                  <a:pt x="212" y="177"/>
                </a:lnTo>
                <a:lnTo>
                  <a:pt x="217" y="158"/>
                </a:lnTo>
                <a:lnTo>
                  <a:pt x="223" y="148"/>
                </a:lnTo>
                <a:lnTo>
                  <a:pt x="229" y="137"/>
                </a:lnTo>
                <a:lnTo>
                  <a:pt x="236" y="129"/>
                </a:lnTo>
                <a:lnTo>
                  <a:pt x="247" y="122"/>
                </a:lnTo>
                <a:lnTo>
                  <a:pt x="247" y="122"/>
                </a:lnTo>
                <a:lnTo>
                  <a:pt x="259" y="117"/>
                </a:lnTo>
                <a:lnTo>
                  <a:pt x="269" y="108"/>
                </a:lnTo>
                <a:lnTo>
                  <a:pt x="277" y="98"/>
                </a:lnTo>
                <a:lnTo>
                  <a:pt x="286" y="89"/>
                </a:lnTo>
                <a:lnTo>
                  <a:pt x="301" y="71"/>
                </a:lnTo>
                <a:lnTo>
                  <a:pt x="308" y="66"/>
                </a:lnTo>
                <a:lnTo>
                  <a:pt x="315" y="62"/>
                </a:lnTo>
                <a:lnTo>
                  <a:pt x="315" y="62"/>
                </a:lnTo>
                <a:lnTo>
                  <a:pt x="319" y="60"/>
                </a:lnTo>
                <a:lnTo>
                  <a:pt x="320" y="57"/>
                </a:lnTo>
                <a:lnTo>
                  <a:pt x="320" y="54"/>
                </a:lnTo>
                <a:lnTo>
                  <a:pt x="322" y="50"/>
                </a:lnTo>
                <a:lnTo>
                  <a:pt x="325" y="47"/>
                </a:lnTo>
                <a:lnTo>
                  <a:pt x="336" y="42"/>
                </a:lnTo>
                <a:lnTo>
                  <a:pt x="353" y="36"/>
                </a:lnTo>
                <a:lnTo>
                  <a:pt x="380" y="30"/>
                </a:lnTo>
                <a:lnTo>
                  <a:pt x="380" y="30"/>
                </a:lnTo>
                <a:lnTo>
                  <a:pt x="411" y="24"/>
                </a:lnTo>
                <a:lnTo>
                  <a:pt x="437" y="18"/>
                </a:lnTo>
                <a:lnTo>
                  <a:pt x="480" y="7"/>
                </a:lnTo>
                <a:lnTo>
                  <a:pt x="497" y="4"/>
                </a:lnTo>
                <a:lnTo>
                  <a:pt x="514" y="0"/>
                </a:lnTo>
                <a:lnTo>
                  <a:pt x="529" y="0"/>
                </a:lnTo>
                <a:lnTo>
                  <a:pt x="546" y="2"/>
                </a:lnTo>
                <a:lnTo>
                  <a:pt x="546" y="2"/>
                </a:lnTo>
                <a:lnTo>
                  <a:pt x="565" y="4"/>
                </a:lnTo>
                <a:lnTo>
                  <a:pt x="582" y="4"/>
                </a:lnTo>
                <a:lnTo>
                  <a:pt x="620" y="6"/>
                </a:lnTo>
                <a:lnTo>
                  <a:pt x="639" y="7"/>
                </a:lnTo>
                <a:lnTo>
                  <a:pt x="658" y="12"/>
                </a:lnTo>
                <a:lnTo>
                  <a:pt x="678" y="19"/>
                </a:lnTo>
                <a:lnTo>
                  <a:pt x="699" y="31"/>
                </a:lnTo>
                <a:lnTo>
                  <a:pt x="699" y="31"/>
                </a:lnTo>
                <a:lnTo>
                  <a:pt x="721" y="48"/>
                </a:lnTo>
                <a:lnTo>
                  <a:pt x="743" y="69"/>
                </a:lnTo>
                <a:lnTo>
                  <a:pt x="767" y="95"/>
                </a:lnTo>
                <a:lnTo>
                  <a:pt x="791" y="120"/>
                </a:lnTo>
                <a:lnTo>
                  <a:pt x="834" y="170"/>
                </a:lnTo>
                <a:lnTo>
                  <a:pt x="860" y="206"/>
                </a:lnTo>
                <a:lnTo>
                  <a:pt x="860" y="206"/>
                </a:lnTo>
                <a:lnTo>
                  <a:pt x="875" y="227"/>
                </a:lnTo>
                <a:lnTo>
                  <a:pt x="894" y="245"/>
                </a:lnTo>
                <a:lnTo>
                  <a:pt x="918" y="268"/>
                </a:lnTo>
                <a:lnTo>
                  <a:pt x="954" y="297"/>
                </a:lnTo>
                <a:lnTo>
                  <a:pt x="954" y="297"/>
                </a:lnTo>
                <a:lnTo>
                  <a:pt x="980" y="317"/>
                </a:lnTo>
                <a:lnTo>
                  <a:pt x="1009" y="345"/>
                </a:lnTo>
                <a:lnTo>
                  <a:pt x="1071" y="406"/>
                </a:lnTo>
                <a:lnTo>
                  <a:pt x="1120" y="459"/>
                </a:lnTo>
                <a:lnTo>
                  <a:pt x="1141" y="482"/>
                </a:lnTo>
                <a:lnTo>
                  <a:pt x="1141" y="482"/>
                </a:lnTo>
                <a:lnTo>
                  <a:pt x="1149" y="487"/>
                </a:lnTo>
                <a:lnTo>
                  <a:pt x="1177" y="502"/>
                </a:lnTo>
                <a:lnTo>
                  <a:pt x="1213" y="526"/>
                </a:lnTo>
                <a:lnTo>
                  <a:pt x="1233" y="540"/>
                </a:lnTo>
                <a:lnTo>
                  <a:pt x="1254" y="557"/>
                </a:lnTo>
                <a:lnTo>
                  <a:pt x="1254" y="557"/>
                </a:lnTo>
                <a:lnTo>
                  <a:pt x="1273" y="574"/>
                </a:lnTo>
                <a:lnTo>
                  <a:pt x="1290" y="591"/>
                </a:lnTo>
                <a:lnTo>
                  <a:pt x="1304" y="609"/>
                </a:lnTo>
                <a:lnTo>
                  <a:pt x="1314" y="624"/>
                </a:lnTo>
                <a:lnTo>
                  <a:pt x="1327" y="646"/>
                </a:lnTo>
                <a:lnTo>
                  <a:pt x="1333" y="655"/>
                </a:lnTo>
                <a:lnTo>
                  <a:pt x="1333" y="655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50000">
                <a:srgbClr val="C00000"/>
              </a:gs>
              <a:gs pos="100000">
                <a:srgbClr val="8000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dirty="0">
              <a:latin typeface="Arial" charset="0"/>
              <a:ea typeface="ＭＳ Ｐゴシック" charset="-128"/>
            </a:endParaRPr>
          </a:p>
        </p:txBody>
      </p:sp>
      <p:sp>
        <p:nvSpPr>
          <p:cNvPr id="3" name="Freeform 13">
            <a:extLst>
              <a:ext uri="{FF2B5EF4-FFF2-40B4-BE49-F238E27FC236}">
                <a16:creationId xmlns:a16="http://schemas.microsoft.com/office/drawing/2014/main" id="{4C2A8D52-3EF8-46C8-8C18-D82CE25A1D88}"/>
              </a:ext>
            </a:extLst>
          </p:cNvPr>
          <p:cNvSpPr>
            <a:spLocks/>
          </p:cNvSpPr>
          <p:nvPr/>
        </p:nvSpPr>
        <p:spPr bwMode="auto">
          <a:xfrm>
            <a:off x="793520" y="1594210"/>
            <a:ext cx="2426379" cy="1330529"/>
          </a:xfrm>
          <a:custGeom>
            <a:avLst/>
            <a:gdLst>
              <a:gd name="T0" fmla="*/ 253 w 2377"/>
              <a:gd name="T1" fmla="*/ 375 h 1303"/>
              <a:gd name="T2" fmla="*/ 89 w 2377"/>
              <a:gd name="T3" fmla="*/ 562 h 1303"/>
              <a:gd name="T4" fmla="*/ 7 w 2377"/>
              <a:gd name="T5" fmla="*/ 721 h 1303"/>
              <a:gd name="T6" fmla="*/ 99 w 2377"/>
              <a:gd name="T7" fmla="*/ 767 h 1303"/>
              <a:gd name="T8" fmla="*/ 157 w 2377"/>
              <a:gd name="T9" fmla="*/ 748 h 1303"/>
              <a:gd name="T10" fmla="*/ 123 w 2377"/>
              <a:gd name="T11" fmla="*/ 788 h 1303"/>
              <a:gd name="T12" fmla="*/ 156 w 2377"/>
              <a:gd name="T13" fmla="*/ 812 h 1303"/>
              <a:gd name="T14" fmla="*/ 253 w 2377"/>
              <a:gd name="T15" fmla="*/ 818 h 1303"/>
              <a:gd name="T16" fmla="*/ 313 w 2377"/>
              <a:gd name="T17" fmla="*/ 822 h 1303"/>
              <a:gd name="T18" fmla="*/ 419 w 2377"/>
              <a:gd name="T19" fmla="*/ 822 h 1303"/>
              <a:gd name="T20" fmla="*/ 656 w 2377"/>
              <a:gd name="T21" fmla="*/ 767 h 1303"/>
              <a:gd name="T22" fmla="*/ 616 w 2377"/>
              <a:gd name="T23" fmla="*/ 918 h 1303"/>
              <a:gd name="T24" fmla="*/ 515 w 2377"/>
              <a:gd name="T25" fmla="*/ 1043 h 1303"/>
              <a:gd name="T26" fmla="*/ 598 w 2377"/>
              <a:gd name="T27" fmla="*/ 1231 h 1303"/>
              <a:gd name="T28" fmla="*/ 644 w 2377"/>
              <a:gd name="T29" fmla="*/ 1235 h 1303"/>
              <a:gd name="T30" fmla="*/ 724 w 2377"/>
              <a:gd name="T31" fmla="*/ 1238 h 1303"/>
              <a:gd name="T32" fmla="*/ 795 w 2377"/>
              <a:gd name="T33" fmla="*/ 1255 h 1303"/>
              <a:gd name="T34" fmla="*/ 870 w 2377"/>
              <a:gd name="T35" fmla="*/ 1194 h 1303"/>
              <a:gd name="T36" fmla="*/ 899 w 2377"/>
              <a:gd name="T37" fmla="*/ 1257 h 1303"/>
              <a:gd name="T38" fmla="*/ 937 w 2377"/>
              <a:gd name="T39" fmla="*/ 1281 h 1303"/>
              <a:gd name="T40" fmla="*/ 1021 w 2377"/>
              <a:gd name="T41" fmla="*/ 1266 h 1303"/>
              <a:gd name="T42" fmla="*/ 1159 w 2377"/>
              <a:gd name="T43" fmla="*/ 1200 h 1303"/>
              <a:gd name="T44" fmla="*/ 1216 w 2377"/>
              <a:gd name="T45" fmla="*/ 1166 h 1303"/>
              <a:gd name="T46" fmla="*/ 1291 w 2377"/>
              <a:gd name="T47" fmla="*/ 1125 h 1303"/>
              <a:gd name="T48" fmla="*/ 1348 w 2377"/>
              <a:gd name="T49" fmla="*/ 1038 h 1303"/>
              <a:gd name="T50" fmla="*/ 1344 w 2377"/>
              <a:gd name="T51" fmla="*/ 928 h 1303"/>
              <a:gd name="T52" fmla="*/ 1374 w 2377"/>
              <a:gd name="T53" fmla="*/ 920 h 1303"/>
              <a:gd name="T54" fmla="*/ 1427 w 2377"/>
              <a:gd name="T55" fmla="*/ 902 h 1303"/>
              <a:gd name="T56" fmla="*/ 1473 w 2377"/>
              <a:gd name="T57" fmla="*/ 1003 h 1303"/>
              <a:gd name="T58" fmla="*/ 1469 w 2377"/>
              <a:gd name="T59" fmla="*/ 1074 h 1303"/>
              <a:gd name="T60" fmla="*/ 1490 w 2377"/>
              <a:gd name="T61" fmla="*/ 1175 h 1303"/>
              <a:gd name="T62" fmla="*/ 1344 w 2377"/>
              <a:gd name="T63" fmla="*/ 1250 h 1303"/>
              <a:gd name="T64" fmla="*/ 1362 w 2377"/>
              <a:gd name="T65" fmla="*/ 1301 h 1303"/>
              <a:gd name="T66" fmla="*/ 1702 w 2377"/>
              <a:gd name="T67" fmla="*/ 1276 h 1303"/>
              <a:gd name="T68" fmla="*/ 1756 w 2377"/>
              <a:gd name="T69" fmla="*/ 1176 h 1303"/>
              <a:gd name="T70" fmla="*/ 1778 w 2377"/>
              <a:gd name="T71" fmla="*/ 1128 h 1303"/>
              <a:gd name="T72" fmla="*/ 1785 w 2377"/>
              <a:gd name="T73" fmla="*/ 1002 h 1303"/>
              <a:gd name="T74" fmla="*/ 1841 w 2377"/>
              <a:gd name="T75" fmla="*/ 955 h 1303"/>
              <a:gd name="T76" fmla="*/ 1881 w 2377"/>
              <a:gd name="T77" fmla="*/ 925 h 1303"/>
              <a:gd name="T78" fmla="*/ 2057 w 2377"/>
              <a:gd name="T79" fmla="*/ 1009 h 1303"/>
              <a:gd name="T80" fmla="*/ 2167 w 2377"/>
              <a:gd name="T81" fmla="*/ 1081 h 1303"/>
              <a:gd name="T82" fmla="*/ 2131 w 2377"/>
              <a:gd name="T83" fmla="*/ 1144 h 1303"/>
              <a:gd name="T84" fmla="*/ 2112 w 2377"/>
              <a:gd name="T85" fmla="*/ 1211 h 1303"/>
              <a:gd name="T86" fmla="*/ 2150 w 2377"/>
              <a:gd name="T87" fmla="*/ 1230 h 1303"/>
              <a:gd name="T88" fmla="*/ 2206 w 2377"/>
              <a:gd name="T89" fmla="*/ 1236 h 1303"/>
              <a:gd name="T90" fmla="*/ 2244 w 2377"/>
              <a:gd name="T91" fmla="*/ 1228 h 1303"/>
              <a:gd name="T92" fmla="*/ 2336 w 2377"/>
              <a:gd name="T93" fmla="*/ 1200 h 1303"/>
              <a:gd name="T94" fmla="*/ 2348 w 2377"/>
              <a:gd name="T95" fmla="*/ 1137 h 1303"/>
              <a:gd name="T96" fmla="*/ 2367 w 2377"/>
              <a:gd name="T97" fmla="*/ 1091 h 1303"/>
              <a:gd name="T98" fmla="*/ 2376 w 2377"/>
              <a:gd name="T99" fmla="*/ 998 h 1303"/>
              <a:gd name="T100" fmla="*/ 2362 w 2377"/>
              <a:gd name="T101" fmla="*/ 935 h 1303"/>
              <a:gd name="T102" fmla="*/ 2285 w 2377"/>
              <a:gd name="T103" fmla="*/ 794 h 1303"/>
              <a:gd name="T104" fmla="*/ 2215 w 2377"/>
              <a:gd name="T105" fmla="*/ 639 h 1303"/>
              <a:gd name="T106" fmla="*/ 2156 w 2377"/>
              <a:gd name="T107" fmla="*/ 510 h 1303"/>
              <a:gd name="T108" fmla="*/ 2141 w 2377"/>
              <a:gd name="T109" fmla="*/ 353 h 1303"/>
              <a:gd name="T110" fmla="*/ 2074 w 2377"/>
              <a:gd name="T111" fmla="*/ 236 h 1303"/>
              <a:gd name="T112" fmla="*/ 1654 w 2377"/>
              <a:gd name="T113" fmla="*/ 8 h 1303"/>
              <a:gd name="T114" fmla="*/ 1129 w 2377"/>
              <a:gd name="T115" fmla="*/ 96 h 1303"/>
              <a:gd name="T116" fmla="*/ 805 w 2377"/>
              <a:gd name="T117" fmla="*/ 173 h 1303"/>
              <a:gd name="T118" fmla="*/ 616 w 2377"/>
              <a:gd name="T119" fmla="*/ 245 h 1303"/>
              <a:gd name="T120" fmla="*/ 421 w 2377"/>
              <a:gd name="T121" fmla="*/ 311 h 1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377" h="1303">
                <a:moveTo>
                  <a:pt x="409" y="325"/>
                </a:moveTo>
                <a:lnTo>
                  <a:pt x="409" y="325"/>
                </a:lnTo>
                <a:lnTo>
                  <a:pt x="402" y="327"/>
                </a:lnTo>
                <a:lnTo>
                  <a:pt x="387" y="330"/>
                </a:lnTo>
                <a:lnTo>
                  <a:pt x="341" y="339"/>
                </a:lnTo>
                <a:lnTo>
                  <a:pt x="315" y="346"/>
                </a:lnTo>
                <a:lnTo>
                  <a:pt x="289" y="354"/>
                </a:lnTo>
                <a:lnTo>
                  <a:pt x="277" y="358"/>
                </a:lnTo>
                <a:lnTo>
                  <a:pt x="269" y="363"/>
                </a:lnTo>
                <a:lnTo>
                  <a:pt x="260" y="370"/>
                </a:lnTo>
                <a:lnTo>
                  <a:pt x="253" y="375"/>
                </a:lnTo>
                <a:lnTo>
                  <a:pt x="253" y="375"/>
                </a:lnTo>
                <a:lnTo>
                  <a:pt x="240" y="390"/>
                </a:lnTo>
                <a:lnTo>
                  <a:pt x="221" y="407"/>
                </a:lnTo>
                <a:lnTo>
                  <a:pt x="178" y="447"/>
                </a:lnTo>
                <a:lnTo>
                  <a:pt x="135" y="484"/>
                </a:lnTo>
                <a:lnTo>
                  <a:pt x="120" y="500"/>
                </a:lnTo>
                <a:lnTo>
                  <a:pt x="108" y="512"/>
                </a:lnTo>
                <a:lnTo>
                  <a:pt x="108" y="512"/>
                </a:lnTo>
                <a:lnTo>
                  <a:pt x="101" y="522"/>
                </a:lnTo>
                <a:lnTo>
                  <a:pt x="96" y="532"/>
                </a:lnTo>
                <a:lnTo>
                  <a:pt x="92" y="541"/>
                </a:lnTo>
                <a:lnTo>
                  <a:pt x="91" y="550"/>
                </a:lnTo>
                <a:lnTo>
                  <a:pt x="89" y="562"/>
                </a:lnTo>
                <a:lnTo>
                  <a:pt x="89" y="567"/>
                </a:lnTo>
                <a:lnTo>
                  <a:pt x="89" y="567"/>
                </a:lnTo>
                <a:lnTo>
                  <a:pt x="53" y="618"/>
                </a:lnTo>
                <a:lnTo>
                  <a:pt x="13" y="678"/>
                </a:lnTo>
                <a:lnTo>
                  <a:pt x="13" y="678"/>
                </a:lnTo>
                <a:lnTo>
                  <a:pt x="7" y="688"/>
                </a:lnTo>
                <a:lnTo>
                  <a:pt x="2" y="700"/>
                </a:lnTo>
                <a:lnTo>
                  <a:pt x="0" y="707"/>
                </a:lnTo>
                <a:lnTo>
                  <a:pt x="0" y="712"/>
                </a:lnTo>
                <a:lnTo>
                  <a:pt x="2" y="717"/>
                </a:lnTo>
                <a:lnTo>
                  <a:pt x="7" y="721"/>
                </a:lnTo>
                <a:lnTo>
                  <a:pt x="7" y="721"/>
                </a:lnTo>
                <a:lnTo>
                  <a:pt x="19" y="728"/>
                </a:lnTo>
                <a:lnTo>
                  <a:pt x="27" y="731"/>
                </a:lnTo>
                <a:lnTo>
                  <a:pt x="39" y="735"/>
                </a:lnTo>
                <a:lnTo>
                  <a:pt x="39" y="735"/>
                </a:lnTo>
                <a:lnTo>
                  <a:pt x="43" y="736"/>
                </a:lnTo>
                <a:lnTo>
                  <a:pt x="46" y="743"/>
                </a:lnTo>
                <a:lnTo>
                  <a:pt x="55" y="750"/>
                </a:lnTo>
                <a:lnTo>
                  <a:pt x="61" y="753"/>
                </a:lnTo>
                <a:lnTo>
                  <a:pt x="68" y="757"/>
                </a:lnTo>
                <a:lnTo>
                  <a:pt x="68" y="757"/>
                </a:lnTo>
                <a:lnTo>
                  <a:pt x="92" y="767"/>
                </a:lnTo>
                <a:lnTo>
                  <a:pt x="99" y="767"/>
                </a:lnTo>
                <a:lnTo>
                  <a:pt x="104" y="767"/>
                </a:lnTo>
                <a:lnTo>
                  <a:pt x="104" y="767"/>
                </a:lnTo>
                <a:lnTo>
                  <a:pt x="116" y="762"/>
                </a:lnTo>
                <a:lnTo>
                  <a:pt x="132" y="752"/>
                </a:lnTo>
                <a:lnTo>
                  <a:pt x="147" y="741"/>
                </a:lnTo>
                <a:lnTo>
                  <a:pt x="152" y="740"/>
                </a:lnTo>
                <a:lnTo>
                  <a:pt x="156" y="740"/>
                </a:lnTo>
                <a:lnTo>
                  <a:pt x="156" y="740"/>
                </a:lnTo>
                <a:lnTo>
                  <a:pt x="163" y="741"/>
                </a:lnTo>
                <a:lnTo>
                  <a:pt x="163" y="743"/>
                </a:lnTo>
                <a:lnTo>
                  <a:pt x="163" y="745"/>
                </a:lnTo>
                <a:lnTo>
                  <a:pt x="157" y="748"/>
                </a:lnTo>
                <a:lnTo>
                  <a:pt x="157" y="748"/>
                </a:lnTo>
                <a:lnTo>
                  <a:pt x="132" y="767"/>
                </a:lnTo>
                <a:lnTo>
                  <a:pt x="132" y="767"/>
                </a:lnTo>
                <a:lnTo>
                  <a:pt x="121" y="770"/>
                </a:lnTo>
                <a:lnTo>
                  <a:pt x="116" y="774"/>
                </a:lnTo>
                <a:lnTo>
                  <a:pt x="115" y="774"/>
                </a:lnTo>
                <a:lnTo>
                  <a:pt x="116" y="776"/>
                </a:lnTo>
                <a:lnTo>
                  <a:pt x="116" y="776"/>
                </a:lnTo>
                <a:lnTo>
                  <a:pt x="121" y="782"/>
                </a:lnTo>
                <a:lnTo>
                  <a:pt x="123" y="784"/>
                </a:lnTo>
                <a:lnTo>
                  <a:pt x="123" y="788"/>
                </a:lnTo>
                <a:lnTo>
                  <a:pt x="123" y="788"/>
                </a:lnTo>
                <a:lnTo>
                  <a:pt x="120" y="789"/>
                </a:lnTo>
                <a:lnTo>
                  <a:pt x="115" y="794"/>
                </a:lnTo>
                <a:lnTo>
                  <a:pt x="113" y="798"/>
                </a:lnTo>
                <a:lnTo>
                  <a:pt x="113" y="801"/>
                </a:lnTo>
                <a:lnTo>
                  <a:pt x="116" y="805"/>
                </a:lnTo>
                <a:lnTo>
                  <a:pt x="120" y="810"/>
                </a:lnTo>
                <a:lnTo>
                  <a:pt x="120" y="810"/>
                </a:lnTo>
                <a:lnTo>
                  <a:pt x="125" y="812"/>
                </a:lnTo>
                <a:lnTo>
                  <a:pt x="132" y="815"/>
                </a:lnTo>
                <a:lnTo>
                  <a:pt x="137" y="815"/>
                </a:lnTo>
                <a:lnTo>
                  <a:pt x="142" y="815"/>
                </a:lnTo>
                <a:lnTo>
                  <a:pt x="156" y="812"/>
                </a:lnTo>
                <a:lnTo>
                  <a:pt x="176" y="805"/>
                </a:lnTo>
                <a:lnTo>
                  <a:pt x="176" y="805"/>
                </a:lnTo>
                <a:lnTo>
                  <a:pt x="204" y="796"/>
                </a:lnTo>
                <a:lnTo>
                  <a:pt x="214" y="794"/>
                </a:lnTo>
                <a:lnTo>
                  <a:pt x="214" y="794"/>
                </a:lnTo>
                <a:lnTo>
                  <a:pt x="231" y="791"/>
                </a:lnTo>
                <a:lnTo>
                  <a:pt x="238" y="791"/>
                </a:lnTo>
                <a:lnTo>
                  <a:pt x="241" y="791"/>
                </a:lnTo>
                <a:lnTo>
                  <a:pt x="243" y="793"/>
                </a:lnTo>
                <a:lnTo>
                  <a:pt x="243" y="793"/>
                </a:lnTo>
                <a:lnTo>
                  <a:pt x="248" y="803"/>
                </a:lnTo>
                <a:lnTo>
                  <a:pt x="253" y="818"/>
                </a:lnTo>
                <a:lnTo>
                  <a:pt x="260" y="834"/>
                </a:lnTo>
                <a:lnTo>
                  <a:pt x="264" y="839"/>
                </a:lnTo>
                <a:lnTo>
                  <a:pt x="265" y="839"/>
                </a:lnTo>
                <a:lnTo>
                  <a:pt x="265" y="839"/>
                </a:lnTo>
                <a:lnTo>
                  <a:pt x="272" y="834"/>
                </a:lnTo>
                <a:lnTo>
                  <a:pt x="282" y="825"/>
                </a:lnTo>
                <a:lnTo>
                  <a:pt x="291" y="818"/>
                </a:lnTo>
                <a:lnTo>
                  <a:pt x="296" y="817"/>
                </a:lnTo>
                <a:lnTo>
                  <a:pt x="300" y="817"/>
                </a:lnTo>
                <a:lnTo>
                  <a:pt x="300" y="817"/>
                </a:lnTo>
                <a:lnTo>
                  <a:pt x="306" y="820"/>
                </a:lnTo>
                <a:lnTo>
                  <a:pt x="313" y="822"/>
                </a:lnTo>
                <a:lnTo>
                  <a:pt x="330" y="820"/>
                </a:lnTo>
                <a:lnTo>
                  <a:pt x="330" y="820"/>
                </a:lnTo>
                <a:lnTo>
                  <a:pt x="336" y="820"/>
                </a:lnTo>
                <a:lnTo>
                  <a:pt x="344" y="817"/>
                </a:lnTo>
                <a:lnTo>
                  <a:pt x="363" y="810"/>
                </a:lnTo>
                <a:lnTo>
                  <a:pt x="373" y="808"/>
                </a:lnTo>
                <a:lnTo>
                  <a:pt x="382" y="806"/>
                </a:lnTo>
                <a:lnTo>
                  <a:pt x="392" y="808"/>
                </a:lnTo>
                <a:lnTo>
                  <a:pt x="401" y="813"/>
                </a:lnTo>
                <a:lnTo>
                  <a:pt x="401" y="813"/>
                </a:lnTo>
                <a:lnTo>
                  <a:pt x="409" y="818"/>
                </a:lnTo>
                <a:lnTo>
                  <a:pt x="419" y="822"/>
                </a:lnTo>
                <a:lnTo>
                  <a:pt x="430" y="824"/>
                </a:lnTo>
                <a:lnTo>
                  <a:pt x="440" y="824"/>
                </a:lnTo>
                <a:lnTo>
                  <a:pt x="459" y="822"/>
                </a:lnTo>
                <a:lnTo>
                  <a:pt x="474" y="820"/>
                </a:lnTo>
                <a:lnTo>
                  <a:pt x="474" y="820"/>
                </a:lnTo>
                <a:lnTo>
                  <a:pt x="497" y="817"/>
                </a:lnTo>
                <a:lnTo>
                  <a:pt x="527" y="810"/>
                </a:lnTo>
                <a:lnTo>
                  <a:pt x="575" y="796"/>
                </a:lnTo>
                <a:lnTo>
                  <a:pt x="575" y="796"/>
                </a:lnTo>
                <a:lnTo>
                  <a:pt x="615" y="781"/>
                </a:lnTo>
                <a:lnTo>
                  <a:pt x="656" y="767"/>
                </a:lnTo>
                <a:lnTo>
                  <a:pt x="656" y="767"/>
                </a:lnTo>
                <a:lnTo>
                  <a:pt x="658" y="767"/>
                </a:lnTo>
                <a:lnTo>
                  <a:pt x="659" y="769"/>
                </a:lnTo>
                <a:lnTo>
                  <a:pt x="661" y="776"/>
                </a:lnTo>
                <a:lnTo>
                  <a:pt x="663" y="786"/>
                </a:lnTo>
                <a:lnTo>
                  <a:pt x="663" y="800"/>
                </a:lnTo>
                <a:lnTo>
                  <a:pt x="661" y="813"/>
                </a:lnTo>
                <a:lnTo>
                  <a:pt x="659" y="830"/>
                </a:lnTo>
                <a:lnTo>
                  <a:pt x="654" y="846"/>
                </a:lnTo>
                <a:lnTo>
                  <a:pt x="649" y="861"/>
                </a:lnTo>
                <a:lnTo>
                  <a:pt x="649" y="861"/>
                </a:lnTo>
                <a:lnTo>
                  <a:pt x="634" y="890"/>
                </a:lnTo>
                <a:lnTo>
                  <a:pt x="616" y="918"/>
                </a:lnTo>
                <a:lnTo>
                  <a:pt x="598" y="942"/>
                </a:lnTo>
                <a:lnTo>
                  <a:pt x="589" y="950"/>
                </a:lnTo>
                <a:lnTo>
                  <a:pt x="579" y="959"/>
                </a:lnTo>
                <a:lnTo>
                  <a:pt x="579" y="959"/>
                </a:lnTo>
                <a:lnTo>
                  <a:pt x="560" y="974"/>
                </a:lnTo>
                <a:lnTo>
                  <a:pt x="551" y="983"/>
                </a:lnTo>
                <a:lnTo>
                  <a:pt x="541" y="991"/>
                </a:lnTo>
                <a:lnTo>
                  <a:pt x="533" y="1002"/>
                </a:lnTo>
                <a:lnTo>
                  <a:pt x="524" y="1014"/>
                </a:lnTo>
                <a:lnTo>
                  <a:pt x="519" y="1027"/>
                </a:lnTo>
                <a:lnTo>
                  <a:pt x="515" y="1043"/>
                </a:lnTo>
                <a:lnTo>
                  <a:pt x="515" y="1043"/>
                </a:lnTo>
                <a:lnTo>
                  <a:pt x="514" y="1062"/>
                </a:lnTo>
                <a:lnTo>
                  <a:pt x="515" y="1082"/>
                </a:lnTo>
                <a:lnTo>
                  <a:pt x="519" y="1105"/>
                </a:lnTo>
                <a:lnTo>
                  <a:pt x="524" y="1127"/>
                </a:lnTo>
                <a:lnTo>
                  <a:pt x="531" y="1149"/>
                </a:lnTo>
                <a:lnTo>
                  <a:pt x="539" y="1170"/>
                </a:lnTo>
                <a:lnTo>
                  <a:pt x="548" y="1187"/>
                </a:lnTo>
                <a:lnTo>
                  <a:pt x="558" y="1199"/>
                </a:lnTo>
                <a:lnTo>
                  <a:pt x="558" y="1199"/>
                </a:lnTo>
                <a:lnTo>
                  <a:pt x="575" y="1218"/>
                </a:lnTo>
                <a:lnTo>
                  <a:pt x="587" y="1228"/>
                </a:lnTo>
                <a:lnTo>
                  <a:pt x="598" y="1231"/>
                </a:lnTo>
                <a:lnTo>
                  <a:pt x="604" y="1231"/>
                </a:lnTo>
                <a:lnTo>
                  <a:pt x="604" y="1231"/>
                </a:lnTo>
                <a:lnTo>
                  <a:pt x="608" y="1231"/>
                </a:lnTo>
                <a:lnTo>
                  <a:pt x="610" y="1228"/>
                </a:lnTo>
                <a:lnTo>
                  <a:pt x="611" y="1221"/>
                </a:lnTo>
                <a:lnTo>
                  <a:pt x="611" y="1219"/>
                </a:lnTo>
                <a:lnTo>
                  <a:pt x="615" y="1218"/>
                </a:lnTo>
                <a:lnTo>
                  <a:pt x="618" y="1219"/>
                </a:lnTo>
                <a:lnTo>
                  <a:pt x="623" y="1224"/>
                </a:lnTo>
                <a:lnTo>
                  <a:pt x="623" y="1224"/>
                </a:lnTo>
                <a:lnTo>
                  <a:pt x="637" y="1231"/>
                </a:lnTo>
                <a:lnTo>
                  <a:pt x="644" y="1235"/>
                </a:lnTo>
                <a:lnTo>
                  <a:pt x="651" y="1235"/>
                </a:lnTo>
                <a:lnTo>
                  <a:pt x="658" y="1235"/>
                </a:lnTo>
                <a:lnTo>
                  <a:pt x="658" y="1235"/>
                </a:lnTo>
                <a:lnTo>
                  <a:pt x="661" y="1235"/>
                </a:lnTo>
                <a:lnTo>
                  <a:pt x="661" y="1235"/>
                </a:lnTo>
                <a:lnTo>
                  <a:pt x="682" y="1240"/>
                </a:lnTo>
                <a:lnTo>
                  <a:pt x="682" y="1240"/>
                </a:lnTo>
                <a:lnTo>
                  <a:pt x="692" y="1242"/>
                </a:lnTo>
                <a:lnTo>
                  <a:pt x="700" y="1243"/>
                </a:lnTo>
                <a:lnTo>
                  <a:pt x="712" y="1240"/>
                </a:lnTo>
                <a:lnTo>
                  <a:pt x="719" y="1240"/>
                </a:lnTo>
                <a:lnTo>
                  <a:pt x="724" y="1238"/>
                </a:lnTo>
                <a:lnTo>
                  <a:pt x="730" y="1240"/>
                </a:lnTo>
                <a:lnTo>
                  <a:pt x="735" y="1243"/>
                </a:lnTo>
                <a:lnTo>
                  <a:pt x="735" y="1243"/>
                </a:lnTo>
                <a:lnTo>
                  <a:pt x="752" y="1257"/>
                </a:lnTo>
                <a:lnTo>
                  <a:pt x="755" y="1259"/>
                </a:lnTo>
                <a:lnTo>
                  <a:pt x="760" y="1257"/>
                </a:lnTo>
                <a:lnTo>
                  <a:pt x="760" y="1257"/>
                </a:lnTo>
                <a:lnTo>
                  <a:pt x="765" y="1255"/>
                </a:lnTo>
                <a:lnTo>
                  <a:pt x="769" y="1252"/>
                </a:lnTo>
                <a:lnTo>
                  <a:pt x="777" y="1252"/>
                </a:lnTo>
                <a:lnTo>
                  <a:pt x="795" y="1255"/>
                </a:lnTo>
                <a:lnTo>
                  <a:pt x="795" y="1255"/>
                </a:lnTo>
                <a:lnTo>
                  <a:pt x="812" y="1260"/>
                </a:lnTo>
                <a:lnTo>
                  <a:pt x="822" y="1264"/>
                </a:lnTo>
                <a:lnTo>
                  <a:pt x="829" y="1266"/>
                </a:lnTo>
                <a:lnTo>
                  <a:pt x="834" y="1262"/>
                </a:lnTo>
                <a:lnTo>
                  <a:pt x="834" y="1262"/>
                </a:lnTo>
                <a:lnTo>
                  <a:pt x="851" y="1250"/>
                </a:lnTo>
                <a:lnTo>
                  <a:pt x="858" y="1243"/>
                </a:lnTo>
                <a:lnTo>
                  <a:pt x="860" y="1240"/>
                </a:lnTo>
                <a:lnTo>
                  <a:pt x="860" y="1240"/>
                </a:lnTo>
                <a:lnTo>
                  <a:pt x="865" y="1212"/>
                </a:lnTo>
                <a:lnTo>
                  <a:pt x="868" y="1197"/>
                </a:lnTo>
                <a:lnTo>
                  <a:pt x="870" y="1194"/>
                </a:lnTo>
                <a:lnTo>
                  <a:pt x="870" y="1194"/>
                </a:lnTo>
                <a:lnTo>
                  <a:pt x="870" y="1194"/>
                </a:lnTo>
                <a:lnTo>
                  <a:pt x="870" y="1194"/>
                </a:lnTo>
                <a:lnTo>
                  <a:pt x="870" y="1199"/>
                </a:lnTo>
                <a:lnTo>
                  <a:pt x="868" y="1206"/>
                </a:lnTo>
                <a:lnTo>
                  <a:pt x="872" y="1216"/>
                </a:lnTo>
                <a:lnTo>
                  <a:pt x="879" y="1230"/>
                </a:lnTo>
                <a:lnTo>
                  <a:pt x="879" y="1230"/>
                </a:lnTo>
                <a:lnTo>
                  <a:pt x="889" y="1243"/>
                </a:lnTo>
                <a:lnTo>
                  <a:pt x="896" y="1254"/>
                </a:lnTo>
                <a:lnTo>
                  <a:pt x="896" y="1254"/>
                </a:lnTo>
                <a:lnTo>
                  <a:pt x="899" y="1257"/>
                </a:lnTo>
                <a:lnTo>
                  <a:pt x="906" y="1259"/>
                </a:lnTo>
                <a:lnTo>
                  <a:pt x="911" y="1257"/>
                </a:lnTo>
                <a:lnTo>
                  <a:pt x="916" y="1255"/>
                </a:lnTo>
                <a:lnTo>
                  <a:pt x="921" y="1252"/>
                </a:lnTo>
                <a:lnTo>
                  <a:pt x="925" y="1252"/>
                </a:lnTo>
                <a:lnTo>
                  <a:pt x="928" y="1254"/>
                </a:lnTo>
                <a:lnTo>
                  <a:pt x="928" y="1260"/>
                </a:lnTo>
                <a:lnTo>
                  <a:pt x="928" y="1260"/>
                </a:lnTo>
                <a:lnTo>
                  <a:pt x="932" y="1272"/>
                </a:lnTo>
                <a:lnTo>
                  <a:pt x="932" y="1278"/>
                </a:lnTo>
                <a:lnTo>
                  <a:pt x="935" y="1279"/>
                </a:lnTo>
                <a:lnTo>
                  <a:pt x="937" y="1281"/>
                </a:lnTo>
                <a:lnTo>
                  <a:pt x="940" y="1281"/>
                </a:lnTo>
                <a:lnTo>
                  <a:pt x="945" y="1279"/>
                </a:lnTo>
                <a:lnTo>
                  <a:pt x="945" y="1279"/>
                </a:lnTo>
                <a:lnTo>
                  <a:pt x="952" y="1276"/>
                </a:lnTo>
                <a:lnTo>
                  <a:pt x="959" y="1271"/>
                </a:lnTo>
                <a:lnTo>
                  <a:pt x="966" y="1267"/>
                </a:lnTo>
                <a:lnTo>
                  <a:pt x="969" y="1267"/>
                </a:lnTo>
                <a:lnTo>
                  <a:pt x="973" y="1267"/>
                </a:lnTo>
                <a:lnTo>
                  <a:pt x="973" y="1267"/>
                </a:lnTo>
                <a:lnTo>
                  <a:pt x="980" y="1269"/>
                </a:lnTo>
                <a:lnTo>
                  <a:pt x="990" y="1269"/>
                </a:lnTo>
                <a:lnTo>
                  <a:pt x="1021" y="1266"/>
                </a:lnTo>
                <a:lnTo>
                  <a:pt x="1057" y="1262"/>
                </a:lnTo>
                <a:lnTo>
                  <a:pt x="1089" y="1260"/>
                </a:lnTo>
                <a:lnTo>
                  <a:pt x="1089" y="1260"/>
                </a:lnTo>
                <a:lnTo>
                  <a:pt x="1098" y="1260"/>
                </a:lnTo>
                <a:lnTo>
                  <a:pt x="1105" y="1259"/>
                </a:lnTo>
                <a:lnTo>
                  <a:pt x="1110" y="1255"/>
                </a:lnTo>
                <a:lnTo>
                  <a:pt x="1117" y="1250"/>
                </a:lnTo>
                <a:lnTo>
                  <a:pt x="1127" y="1240"/>
                </a:lnTo>
                <a:lnTo>
                  <a:pt x="1137" y="1230"/>
                </a:lnTo>
                <a:lnTo>
                  <a:pt x="1151" y="1207"/>
                </a:lnTo>
                <a:lnTo>
                  <a:pt x="1156" y="1202"/>
                </a:lnTo>
                <a:lnTo>
                  <a:pt x="1159" y="1200"/>
                </a:lnTo>
                <a:lnTo>
                  <a:pt x="1161" y="1200"/>
                </a:lnTo>
                <a:lnTo>
                  <a:pt x="1161" y="1200"/>
                </a:lnTo>
                <a:lnTo>
                  <a:pt x="1165" y="1200"/>
                </a:lnTo>
                <a:lnTo>
                  <a:pt x="1168" y="1197"/>
                </a:lnTo>
                <a:lnTo>
                  <a:pt x="1177" y="1185"/>
                </a:lnTo>
                <a:lnTo>
                  <a:pt x="1182" y="1178"/>
                </a:lnTo>
                <a:lnTo>
                  <a:pt x="1189" y="1173"/>
                </a:lnTo>
                <a:lnTo>
                  <a:pt x="1195" y="1168"/>
                </a:lnTo>
                <a:lnTo>
                  <a:pt x="1206" y="1168"/>
                </a:lnTo>
                <a:lnTo>
                  <a:pt x="1206" y="1168"/>
                </a:lnTo>
                <a:lnTo>
                  <a:pt x="1211" y="1168"/>
                </a:lnTo>
                <a:lnTo>
                  <a:pt x="1216" y="1166"/>
                </a:lnTo>
                <a:lnTo>
                  <a:pt x="1225" y="1161"/>
                </a:lnTo>
                <a:lnTo>
                  <a:pt x="1235" y="1154"/>
                </a:lnTo>
                <a:lnTo>
                  <a:pt x="1243" y="1147"/>
                </a:lnTo>
                <a:lnTo>
                  <a:pt x="1252" y="1140"/>
                </a:lnTo>
                <a:lnTo>
                  <a:pt x="1261" y="1134"/>
                </a:lnTo>
                <a:lnTo>
                  <a:pt x="1267" y="1130"/>
                </a:lnTo>
                <a:lnTo>
                  <a:pt x="1271" y="1130"/>
                </a:lnTo>
                <a:lnTo>
                  <a:pt x="1276" y="1130"/>
                </a:lnTo>
                <a:lnTo>
                  <a:pt x="1276" y="1130"/>
                </a:lnTo>
                <a:lnTo>
                  <a:pt x="1279" y="1132"/>
                </a:lnTo>
                <a:lnTo>
                  <a:pt x="1283" y="1130"/>
                </a:lnTo>
                <a:lnTo>
                  <a:pt x="1291" y="1125"/>
                </a:lnTo>
                <a:lnTo>
                  <a:pt x="1298" y="1117"/>
                </a:lnTo>
                <a:lnTo>
                  <a:pt x="1305" y="1106"/>
                </a:lnTo>
                <a:lnTo>
                  <a:pt x="1319" y="1086"/>
                </a:lnTo>
                <a:lnTo>
                  <a:pt x="1326" y="1077"/>
                </a:lnTo>
                <a:lnTo>
                  <a:pt x="1331" y="1074"/>
                </a:lnTo>
                <a:lnTo>
                  <a:pt x="1331" y="1074"/>
                </a:lnTo>
                <a:lnTo>
                  <a:pt x="1336" y="1072"/>
                </a:lnTo>
                <a:lnTo>
                  <a:pt x="1339" y="1069"/>
                </a:lnTo>
                <a:lnTo>
                  <a:pt x="1343" y="1063"/>
                </a:lnTo>
                <a:lnTo>
                  <a:pt x="1346" y="1058"/>
                </a:lnTo>
                <a:lnTo>
                  <a:pt x="1348" y="1050"/>
                </a:lnTo>
                <a:lnTo>
                  <a:pt x="1348" y="1038"/>
                </a:lnTo>
                <a:lnTo>
                  <a:pt x="1348" y="1005"/>
                </a:lnTo>
                <a:lnTo>
                  <a:pt x="1348" y="1005"/>
                </a:lnTo>
                <a:lnTo>
                  <a:pt x="1346" y="986"/>
                </a:lnTo>
                <a:lnTo>
                  <a:pt x="1343" y="967"/>
                </a:lnTo>
                <a:lnTo>
                  <a:pt x="1332" y="933"/>
                </a:lnTo>
                <a:lnTo>
                  <a:pt x="1324" y="914"/>
                </a:lnTo>
                <a:lnTo>
                  <a:pt x="1324" y="911"/>
                </a:lnTo>
                <a:lnTo>
                  <a:pt x="1329" y="916"/>
                </a:lnTo>
                <a:lnTo>
                  <a:pt x="1329" y="916"/>
                </a:lnTo>
                <a:lnTo>
                  <a:pt x="1334" y="923"/>
                </a:lnTo>
                <a:lnTo>
                  <a:pt x="1339" y="926"/>
                </a:lnTo>
                <a:lnTo>
                  <a:pt x="1344" y="928"/>
                </a:lnTo>
                <a:lnTo>
                  <a:pt x="1350" y="928"/>
                </a:lnTo>
                <a:lnTo>
                  <a:pt x="1358" y="926"/>
                </a:lnTo>
                <a:lnTo>
                  <a:pt x="1362" y="926"/>
                </a:lnTo>
                <a:lnTo>
                  <a:pt x="1362" y="926"/>
                </a:lnTo>
                <a:lnTo>
                  <a:pt x="1363" y="926"/>
                </a:lnTo>
                <a:lnTo>
                  <a:pt x="1363" y="925"/>
                </a:lnTo>
                <a:lnTo>
                  <a:pt x="1365" y="920"/>
                </a:lnTo>
                <a:lnTo>
                  <a:pt x="1365" y="916"/>
                </a:lnTo>
                <a:lnTo>
                  <a:pt x="1367" y="916"/>
                </a:lnTo>
                <a:lnTo>
                  <a:pt x="1370" y="916"/>
                </a:lnTo>
                <a:lnTo>
                  <a:pt x="1374" y="920"/>
                </a:lnTo>
                <a:lnTo>
                  <a:pt x="1374" y="920"/>
                </a:lnTo>
                <a:lnTo>
                  <a:pt x="1379" y="923"/>
                </a:lnTo>
                <a:lnTo>
                  <a:pt x="1384" y="925"/>
                </a:lnTo>
                <a:lnTo>
                  <a:pt x="1387" y="925"/>
                </a:lnTo>
                <a:lnTo>
                  <a:pt x="1391" y="923"/>
                </a:lnTo>
                <a:lnTo>
                  <a:pt x="1399" y="918"/>
                </a:lnTo>
                <a:lnTo>
                  <a:pt x="1403" y="918"/>
                </a:lnTo>
                <a:lnTo>
                  <a:pt x="1406" y="918"/>
                </a:lnTo>
                <a:lnTo>
                  <a:pt x="1406" y="918"/>
                </a:lnTo>
                <a:lnTo>
                  <a:pt x="1410" y="918"/>
                </a:lnTo>
                <a:lnTo>
                  <a:pt x="1411" y="918"/>
                </a:lnTo>
                <a:lnTo>
                  <a:pt x="1418" y="911"/>
                </a:lnTo>
                <a:lnTo>
                  <a:pt x="1427" y="902"/>
                </a:lnTo>
                <a:lnTo>
                  <a:pt x="1434" y="890"/>
                </a:lnTo>
                <a:lnTo>
                  <a:pt x="1447" y="868"/>
                </a:lnTo>
                <a:lnTo>
                  <a:pt x="1454" y="856"/>
                </a:lnTo>
                <a:lnTo>
                  <a:pt x="1454" y="856"/>
                </a:lnTo>
                <a:lnTo>
                  <a:pt x="1456" y="856"/>
                </a:lnTo>
                <a:lnTo>
                  <a:pt x="1456" y="858"/>
                </a:lnTo>
                <a:lnTo>
                  <a:pt x="1458" y="870"/>
                </a:lnTo>
                <a:lnTo>
                  <a:pt x="1464" y="909"/>
                </a:lnTo>
                <a:lnTo>
                  <a:pt x="1473" y="983"/>
                </a:lnTo>
                <a:lnTo>
                  <a:pt x="1473" y="983"/>
                </a:lnTo>
                <a:lnTo>
                  <a:pt x="1473" y="991"/>
                </a:lnTo>
                <a:lnTo>
                  <a:pt x="1473" y="1003"/>
                </a:lnTo>
                <a:lnTo>
                  <a:pt x="1468" y="1031"/>
                </a:lnTo>
                <a:lnTo>
                  <a:pt x="1463" y="1053"/>
                </a:lnTo>
                <a:lnTo>
                  <a:pt x="1461" y="1065"/>
                </a:lnTo>
                <a:lnTo>
                  <a:pt x="1461" y="1065"/>
                </a:lnTo>
                <a:lnTo>
                  <a:pt x="1461" y="1065"/>
                </a:lnTo>
                <a:lnTo>
                  <a:pt x="1463" y="1063"/>
                </a:lnTo>
                <a:lnTo>
                  <a:pt x="1468" y="1060"/>
                </a:lnTo>
                <a:lnTo>
                  <a:pt x="1469" y="1058"/>
                </a:lnTo>
                <a:lnTo>
                  <a:pt x="1471" y="1060"/>
                </a:lnTo>
                <a:lnTo>
                  <a:pt x="1471" y="1065"/>
                </a:lnTo>
                <a:lnTo>
                  <a:pt x="1469" y="1074"/>
                </a:lnTo>
                <a:lnTo>
                  <a:pt x="1469" y="1074"/>
                </a:lnTo>
                <a:lnTo>
                  <a:pt x="1468" y="1096"/>
                </a:lnTo>
                <a:lnTo>
                  <a:pt x="1468" y="1111"/>
                </a:lnTo>
                <a:lnTo>
                  <a:pt x="1468" y="1111"/>
                </a:lnTo>
                <a:lnTo>
                  <a:pt x="1468" y="1118"/>
                </a:lnTo>
                <a:lnTo>
                  <a:pt x="1468" y="1125"/>
                </a:lnTo>
                <a:lnTo>
                  <a:pt x="1473" y="1135"/>
                </a:lnTo>
                <a:lnTo>
                  <a:pt x="1480" y="1146"/>
                </a:lnTo>
                <a:lnTo>
                  <a:pt x="1483" y="1154"/>
                </a:lnTo>
                <a:lnTo>
                  <a:pt x="1483" y="1154"/>
                </a:lnTo>
                <a:lnTo>
                  <a:pt x="1487" y="1164"/>
                </a:lnTo>
                <a:lnTo>
                  <a:pt x="1490" y="1171"/>
                </a:lnTo>
                <a:lnTo>
                  <a:pt x="1490" y="1175"/>
                </a:lnTo>
                <a:lnTo>
                  <a:pt x="1490" y="1178"/>
                </a:lnTo>
                <a:lnTo>
                  <a:pt x="1488" y="1180"/>
                </a:lnTo>
                <a:lnTo>
                  <a:pt x="1485" y="1182"/>
                </a:lnTo>
                <a:lnTo>
                  <a:pt x="1485" y="1182"/>
                </a:lnTo>
                <a:lnTo>
                  <a:pt x="1435" y="1202"/>
                </a:lnTo>
                <a:lnTo>
                  <a:pt x="1379" y="1226"/>
                </a:lnTo>
                <a:lnTo>
                  <a:pt x="1379" y="1226"/>
                </a:lnTo>
                <a:lnTo>
                  <a:pt x="1365" y="1231"/>
                </a:lnTo>
                <a:lnTo>
                  <a:pt x="1353" y="1236"/>
                </a:lnTo>
                <a:lnTo>
                  <a:pt x="1350" y="1240"/>
                </a:lnTo>
                <a:lnTo>
                  <a:pt x="1346" y="1245"/>
                </a:lnTo>
                <a:lnTo>
                  <a:pt x="1344" y="1250"/>
                </a:lnTo>
                <a:lnTo>
                  <a:pt x="1344" y="1255"/>
                </a:lnTo>
                <a:lnTo>
                  <a:pt x="1344" y="1255"/>
                </a:lnTo>
                <a:lnTo>
                  <a:pt x="1346" y="1264"/>
                </a:lnTo>
                <a:lnTo>
                  <a:pt x="1348" y="1269"/>
                </a:lnTo>
                <a:lnTo>
                  <a:pt x="1350" y="1272"/>
                </a:lnTo>
                <a:lnTo>
                  <a:pt x="1348" y="1279"/>
                </a:lnTo>
                <a:lnTo>
                  <a:pt x="1348" y="1279"/>
                </a:lnTo>
                <a:lnTo>
                  <a:pt x="1346" y="1286"/>
                </a:lnTo>
                <a:lnTo>
                  <a:pt x="1344" y="1291"/>
                </a:lnTo>
                <a:lnTo>
                  <a:pt x="1344" y="1293"/>
                </a:lnTo>
                <a:lnTo>
                  <a:pt x="1348" y="1296"/>
                </a:lnTo>
                <a:lnTo>
                  <a:pt x="1362" y="1301"/>
                </a:lnTo>
                <a:lnTo>
                  <a:pt x="1362" y="1301"/>
                </a:lnTo>
                <a:lnTo>
                  <a:pt x="1375" y="1303"/>
                </a:lnTo>
                <a:lnTo>
                  <a:pt x="1398" y="1303"/>
                </a:lnTo>
                <a:lnTo>
                  <a:pt x="1454" y="1301"/>
                </a:lnTo>
                <a:lnTo>
                  <a:pt x="1519" y="1298"/>
                </a:lnTo>
                <a:lnTo>
                  <a:pt x="1571" y="1296"/>
                </a:lnTo>
                <a:lnTo>
                  <a:pt x="1571" y="1296"/>
                </a:lnTo>
                <a:lnTo>
                  <a:pt x="1610" y="1295"/>
                </a:lnTo>
                <a:lnTo>
                  <a:pt x="1646" y="1290"/>
                </a:lnTo>
                <a:lnTo>
                  <a:pt x="1677" y="1283"/>
                </a:lnTo>
                <a:lnTo>
                  <a:pt x="1702" y="1276"/>
                </a:lnTo>
                <a:lnTo>
                  <a:pt x="1702" y="1276"/>
                </a:lnTo>
                <a:lnTo>
                  <a:pt x="1720" y="1271"/>
                </a:lnTo>
                <a:lnTo>
                  <a:pt x="1725" y="1267"/>
                </a:lnTo>
                <a:lnTo>
                  <a:pt x="1728" y="1266"/>
                </a:lnTo>
                <a:lnTo>
                  <a:pt x="1732" y="1262"/>
                </a:lnTo>
                <a:lnTo>
                  <a:pt x="1732" y="1255"/>
                </a:lnTo>
                <a:lnTo>
                  <a:pt x="1735" y="1238"/>
                </a:lnTo>
                <a:lnTo>
                  <a:pt x="1735" y="1238"/>
                </a:lnTo>
                <a:lnTo>
                  <a:pt x="1738" y="1214"/>
                </a:lnTo>
                <a:lnTo>
                  <a:pt x="1745" y="1195"/>
                </a:lnTo>
                <a:lnTo>
                  <a:pt x="1750" y="1183"/>
                </a:lnTo>
                <a:lnTo>
                  <a:pt x="1756" y="1176"/>
                </a:lnTo>
                <a:lnTo>
                  <a:pt x="1756" y="1176"/>
                </a:lnTo>
                <a:lnTo>
                  <a:pt x="1757" y="1173"/>
                </a:lnTo>
                <a:lnTo>
                  <a:pt x="1759" y="1166"/>
                </a:lnTo>
                <a:lnTo>
                  <a:pt x="1761" y="1151"/>
                </a:lnTo>
                <a:lnTo>
                  <a:pt x="1762" y="1142"/>
                </a:lnTo>
                <a:lnTo>
                  <a:pt x="1764" y="1135"/>
                </a:lnTo>
                <a:lnTo>
                  <a:pt x="1768" y="1132"/>
                </a:lnTo>
                <a:lnTo>
                  <a:pt x="1769" y="1132"/>
                </a:lnTo>
                <a:lnTo>
                  <a:pt x="1771" y="1132"/>
                </a:lnTo>
                <a:lnTo>
                  <a:pt x="1771" y="1132"/>
                </a:lnTo>
                <a:lnTo>
                  <a:pt x="1773" y="1134"/>
                </a:lnTo>
                <a:lnTo>
                  <a:pt x="1774" y="1132"/>
                </a:lnTo>
                <a:lnTo>
                  <a:pt x="1778" y="1128"/>
                </a:lnTo>
                <a:lnTo>
                  <a:pt x="1781" y="1120"/>
                </a:lnTo>
                <a:lnTo>
                  <a:pt x="1783" y="1111"/>
                </a:lnTo>
                <a:lnTo>
                  <a:pt x="1785" y="1093"/>
                </a:lnTo>
                <a:lnTo>
                  <a:pt x="1785" y="1086"/>
                </a:lnTo>
                <a:lnTo>
                  <a:pt x="1786" y="1084"/>
                </a:lnTo>
                <a:lnTo>
                  <a:pt x="1786" y="1084"/>
                </a:lnTo>
                <a:lnTo>
                  <a:pt x="1788" y="1081"/>
                </a:lnTo>
                <a:lnTo>
                  <a:pt x="1786" y="1070"/>
                </a:lnTo>
                <a:lnTo>
                  <a:pt x="1783" y="1041"/>
                </a:lnTo>
                <a:lnTo>
                  <a:pt x="1781" y="1012"/>
                </a:lnTo>
                <a:lnTo>
                  <a:pt x="1783" y="1003"/>
                </a:lnTo>
                <a:lnTo>
                  <a:pt x="1785" y="1002"/>
                </a:lnTo>
                <a:lnTo>
                  <a:pt x="1786" y="1002"/>
                </a:lnTo>
                <a:lnTo>
                  <a:pt x="1786" y="1002"/>
                </a:lnTo>
                <a:lnTo>
                  <a:pt x="1788" y="1002"/>
                </a:lnTo>
                <a:lnTo>
                  <a:pt x="1790" y="1002"/>
                </a:lnTo>
                <a:lnTo>
                  <a:pt x="1795" y="998"/>
                </a:lnTo>
                <a:lnTo>
                  <a:pt x="1802" y="985"/>
                </a:lnTo>
                <a:lnTo>
                  <a:pt x="1810" y="969"/>
                </a:lnTo>
                <a:lnTo>
                  <a:pt x="1814" y="964"/>
                </a:lnTo>
                <a:lnTo>
                  <a:pt x="1817" y="961"/>
                </a:lnTo>
                <a:lnTo>
                  <a:pt x="1817" y="961"/>
                </a:lnTo>
                <a:lnTo>
                  <a:pt x="1827" y="959"/>
                </a:lnTo>
                <a:lnTo>
                  <a:pt x="1841" y="955"/>
                </a:lnTo>
                <a:lnTo>
                  <a:pt x="1855" y="954"/>
                </a:lnTo>
                <a:lnTo>
                  <a:pt x="1862" y="954"/>
                </a:lnTo>
                <a:lnTo>
                  <a:pt x="1867" y="955"/>
                </a:lnTo>
                <a:lnTo>
                  <a:pt x="1867" y="955"/>
                </a:lnTo>
                <a:lnTo>
                  <a:pt x="1869" y="955"/>
                </a:lnTo>
                <a:lnTo>
                  <a:pt x="1870" y="954"/>
                </a:lnTo>
                <a:lnTo>
                  <a:pt x="1870" y="949"/>
                </a:lnTo>
                <a:lnTo>
                  <a:pt x="1869" y="933"/>
                </a:lnTo>
                <a:lnTo>
                  <a:pt x="1870" y="926"/>
                </a:lnTo>
                <a:lnTo>
                  <a:pt x="1872" y="925"/>
                </a:lnTo>
                <a:lnTo>
                  <a:pt x="1875" y="925"/>
                </a:lnTo>
                <a:lnTo>
                  <a:pt x="1881" y="925"/>
                </a:lnTo>
                <a:lnTo>
                  <a:pt x="1887" y="928"/>
                </a:lnTo>
                <a:lnTo>
                  <a:pt x="1906" y="938"/>
                </a:lnTo>
                <a:lnTo>
                  <a:pt x="1906" y="938"/>
                </a:lnTo>
                <a:lnTo>
                  <a:pt x="1929" y="954"/>
                </a:lnTo>
                <a:lnTo>
                  <a:pt x="1954" y="966"/>
                </a:lnTo>
                <a:lnTo>
                  <a:pt x="1978" y="976"/>
                </a:lnTo>
                <a:lnTo>
                  <a:pt x="2002" y="985"/>
                </a:lnTo>
                <a:lnTo>
                  <a:pt x="2038" y="998"/>
                </a:lnTo>
                <a:lnTo>
                  <a:pt x="2050" y="1002"/>
                </a:lnTo>
                <a:lnTo>
                  <a:pt x="2057" y="1007"/>
                </a:lnTo>
                <a:lnTo>
                  <a:pt x="2057" y="1007"/>
                </a:lnTo>
                <a:lnTo>
                  <a:pt x="2057" y="1009"/>
                </a:lnTo>
                <a:lnTo>
                  <a:pt x="2057" y="1009"/>
                </a:lnTo>
                <a:lnTo>
                  <a:pt x="2050" y="1007"/>
                </a:lnTo>
                <a:lnTo>
                  <a:pt x="2035" y="998"/>
                </a:lnTo>
                <a:lnTo>
                  <a:pt x="2031" y="997"/>
                </a:lnTo>
                <a:lnTo>
                  <a:pt x="2036" y="1000"/>
                </a:lnTo>
                <a:lnTo>
                  <a:pt x="2074" y="1027"/>
                </a:lnTo>
                <a:lnTo>
                  <a:pt x="2074" y="1027"/>
                </a:lnTo>
                <a:lnTo>
                  <a:pt x="2105" y="1046"/>
                </a:lnTo>
                <a:lnTo>
                  <a:pt x="2127" y="1060"/>
                </a:lnTo>
                <a:lnTo>
                  <a:pt x="2155" y="1074"/>
                </a:lnTo>
                <a:lnTo>
                  <a:pt x="2163" y="1077"/>
                </a:lnTo>
                <a:lnTo>
                  <a:pt x="2167" y="1081"/>
                </a:lnTo>
                <a:lnTo>
                  <a:pt x="2170" y="1086"/>
                </a:lnTo>
                <a:lnTo>
                  <a:pt x="2174" y="1094"/>
                </a:lnTo>
                <a:lnTo>
                  <a:pt x="2174" y="1094"/>
                </a:lnTo>
                <a:lnTo>
                  <a:pt x="2177" y="1110"/>
                </a:lnTo>
                <a:lnTo>
                  <a:pt x="2179" y="1122"/>
                </a:lnTo>
                <a:lnTo>
                  <a:pt x="2179" y="1128"/>
                </a:lnTo>
                <a:lnTo>
                  <a:pt x="2177" y="1132"/>
                </a:lnTo>
                <a:lnTo>
                  <a:pt x="2175" y="1132"/>
                </a:lnTo>
                <a:lnTo>
                  <a:pt x="2175" y="1132"/>
                </a:lnTo>
                <a:lnTo>
                  <a:pt x="2153" y="1135"/>
                </a:lnTo>
                <a:lnTo>
                  <a:pt x="2138" y="1140"/>
                </a:lnTo>
                <a:lnTo>
                  <a:pt x="2131" y="1144"/>
                </a:lnTo>
                <a:lnTo>
                  <a:pt x="2124" y="1149"/>
                </a:lnTo>
                <a:lnTo>
                  <a:pt x="2124" y="1149"/>
                </a:lnTo>
                <a:lnTo>
                  <a:pt x="2114" y="1158"/>
                </a:lnTo>
                <a:lnTo>
                  <a:pt x="2107" y="1163"/>
                </a:lnTo>
                <a:lnTo>
                  <a:pt x="2105" y="1166"/>
                </a:lnTo>
                <a:lnTo>
                  <a:pt x="2103" y="1171"/>
                </a:lnTo>
                <a:lnTo>
                  <a:pt x="2103" y="1185"/>
                </a:lnTo>
                <a:lnTo>
                  <a:pt x="2103" y="1185"/>
                </a:lnTo>
                <a:lnTo>
                  <a:pt x="2103" y="1199"/>
                </a:lnTo>
                <a:lnTo>
                  <a:pt x="2107" y="1207"/>
                </a:lnTo>
                <a:lnTo>
                  <a:pt x="2108" y="1211"/>
                </a:lnTo>
                <a:lnTo>
                  <a:pt x="2112" y="1211"/>
                </a:lnTo>
                <a:lnTo>
                  <a:pt x="2112" y="1211"/>
                </a:lnTo>
                <a:lnTo>
                  <a:pt x="2122" y="1204"/>
                </a:lnTo>
                <a:lnTo>
                  <a:pt x="2127" y="1200"/>
                </a:lnTo>
                <a:lnTo>
                  <a:pt x="2129" y="1200"/>
                </a:lnTo>
                <a:lnTo>
                  <a:pt x="2129" y="1202"/>
                </a:lnTo>
                <a:lnTo>
                  <a:pt x="2129" y="1202"/>
                </a:lnTo>
                <a:lnTo>
                  <a:pt x="2131" y="1209"/>
                </a:lnTo>
                <a:lnTo>
                  <a:pt x="2134" y="1218"/>
                </a:lnTo>
                <a:lnTo>
                  <a:pt x="2141" y="1224"/>
                </a:lnTo>
                <a:lnTo>
                  <a:pt x="2144" y="1228"/>
                </a:lnTo>
                <a:lnTo>
                  <a:pt x="2150" y="1230"/>
                </a:lnTo>
                <a:lnTo>
                  <a:pt x="2150" y="1230"/>
                </a:lnTo>
                <a:lnTo>
                  <a:pt x="2153" y="1230"/>
                </a:lnTo>
                <a:lnTo>
                  <a:pt x="2156" y="1228"/>
                </a:lnTo>
                <a:lnTo>
                  <a:pt x="2162" y="1224"/>
                </a:lnTo>
                <a:lnTo>
                  <a:pt x="2165" y="1219"/>
                </a:lnTo>
                <a:lnTo>
                  <a:pt x="2167" y="1218"/>
                </a:lnTo>
                <a:lnTo>
                  <a:pt x="2167" y="1218"/>
                </a:lnTo>
                <a:lnTo>
                  <a:pt x="2172" y="1219"/>
                </a:lnTo>
                <a:lnTo>
                  <a:pt x="2185" y="1226"/>
                </a:lnTo>
                <a:lnTo>
                  <a:pt x="2185" y="1226"/>
                </a:lnTo>
                <a:lnTo>
                  <a:pt x="2194" y="1231"/>
                </a:lnTo>
                <a:lnTo>
                  <a:pt x="2201" y="1236"/>
                </a:lnTo>
                <a:lnTo>
                  <a:pt x="2206" y="1236"/>
                </a:lnTo>
                <a:lnTo>
                  <a:pt x="2211" y="1236"/>
                </a:lnTo>
                <a:lnTo>
                  <a:pt x="2215" y="1236"/>
                </a:lnTo>
                <a:lnTo>
                  <a:pt x="2220" y="1233"/>
                </a:lnTo>
                <a:lnTo>
                  <a:pt x="2220" y="1233"/>
                </a:lnTo>
                <a:lnTo>
                  <a:pt x="2225" y="1230"/>
                </a:lnTo>
                <a:lnTo>
                  <a:pt x="2227" y="1224"/>
                </a:lnTo>
                <a:lnTo>
                  <a:pt x="2228" y="1218"/>
                </a:lnTo>
                <a:lnTo>
                  <a:pt x="2228" y="1216"/>
                </a:lnTo>
                <a:lnTo>
                  <a:pt x="2230" y="1216"/>
                </a:lnTo>
                <a:lnTo>
                  <a:pt x="2235" y="1221"/>
                </a:lnTo>
                <a:lnTo>
                  <a:pt x="2235" y="1221"/>
                </a:lnTo>
                <a:lnTo>
                  <a:pt x="2244" y="1228"/>
                </a:lnTo>
                <a:lnTo>
                  <a:pt x="2252" y="1230"/>
                </a:lnTo>
                <a:lnTo>
                  <a:pt x="2278" y="1230"/>
                </a:lnTo>
                <a:lnTo>
                  <a:pt x="2278" y="1230"/>
                </a:lnTo>
                <a:lnTo>
                  <a:pt x="2287" y="1228"/>
                </a:lnTo>
                <a:lnTo>
                  <a:pt x="2295" y="1226"/>
                </a:lnTo>
                <a:lnTo>
                  <a:pt x="2314" y="1219"/>
                </a:lnTo>
                <a:lnTo>
                  <a:pt x="2329" y="1211"/>
                </a:lnTo>
                <a:lnTo>
                  <a:pt x="2336" y="1209"/>
                </a:lnTo>
                <a:lnTo>
                  <a:pt x="2336" y="1209"/>
                </a:lnTo>
                <a:lnTo>
                  <a:pt x="2338" y="1209"/>
                </a:lnTo>
                <a:lnTo>
                  <a:pt x="2338" y="1207"/>
                </a:lnTo>
                <a:lnTo>
                  <a:pt x="2336" y="1200"/>
                </a:lnTo>
                <a:lnTo>
                  <a:pt x="2336" y="1195"/>
                </a:lnTo>
                <a:lnTo>
                  <a:pt x="2336" y="1195"/>
                </a:lnTo>
                <a:lnTo>
                  <a:pt x="2338" y="1195"/>
                </a:lnTo>
                <a:lnTo>
                  <a:pt x="2338" y="1195"/>
                </a:lnTo>
                <a:lnTo>
                  <a:pt x="2341" y="1195"/>
                </a:lnTo>
                <a:lnTo>
                  <a:pt x="2345" y="1194"/>
                </a:lnTo>
                <a:lnTo>
                  <a:pt x="2350" y="1185"/>
                </a:lnTo>
                <a:lnTo>
                  <a:pt x="2357" y="1171"/>
                </a:lnTo>
                <a:lnTo>
                  <a:pt x="2357" y="1171"/>
                </a:lnTo>
                <a:lnTo>
                  <a:pt x="2355" y="1161"/>
                </a:lnTo>
                <a:lnTo>
                  <a:pt x="2352" y="1149"/>
                </a:lnTo>
                <a:lnTo>
                  <a:pt x="2348" y="1137"/>
                </a:lnTo>
                <a:lnTo>
                  <a:pt x="2348" y="1137"/>
                </a:lnTo>
                <a:lnTo>
                  <a:pt x="2347" y="1132"/>
                </a:lnTo>
                <a:lnTo>
                  <a:pt x="2348" y="1127"/>
                </a:lnTo>
                <a:lnTo>
                  <a:pt x="2350" y="1123"/>
                </a:lnTo>
                <a:lnTo>
                  <a:pt x="2353" y="1120"/>
                </a:lnTo>
                <a:lnTo>
                  <a:pt x="2360" y="1113"/>
                </a:lnTo>
                <a:lnTo>
                  <a:pt x="2360" y="1111"/>
                </a:lnTo>
                <a:lnTo>
                  <a:pt x="2360" y="1108"/>
                </a:lnTo>
                <a:lnTo>
                  <a:pt x="2360" y="1108"/>
                </a:lnTo>
                <a:lnTo>
                  <a:pt x="2359" y="1105"/>
                </a:lnTo>
                <a:lnTo>
                  <a:pt x="2360" y="1101"/>
                </a:lnTo>
                <a:lnTo>
                  <a:pt x="2367" y="1091"/>
                </a:lnTo>
                <a:lnTo>
                  <a:pt x="2372" y="1079"/>
                </a:lnTo>
                <a:lnTo>
                  <a:pt x="2374" y="1074"/>
                </a:lnTo>
                <a:lnTo>
                  <a:pt x="2372" y="1069"/>
                </a:lnTo>
                <a:lnTo>
                  <a:pt x="2372" y="1069"/>
                </a:lnTo>
                <a:lnTo>
                  <a:pt x="2370" y="1063"/>
                </a:lnTo>
                <a:lnTo>
                  <a:pt x="2370" y="1057"/>
                </a:lnTo>
                <a:lnTo>
                  <a:pt x="2372" y="1041"/>
                </a:lnTo>
                <a:lnTo>
                  <a:pt x="2374" y="1029"/>
                </a:lnTo>
                <a:lnTo>
                  <a:pt x="2374" y="1024"/>
                </a:lnTo>
                <a:lnTo>
                  <a:pt x="2374" y="1024"/>
                </a:lnTo>
                <a:lnTo>
                  <a:pt x="2374" y="1015"/>
                </a:lnTo>
                <a:lnTo>
                  <a:pt x="2376" y="998"/>
                </a:lnTo>
                <a:lnTo>
                  <a:pt x="2377" y="979"/>
                </a:lnTo>
                <a:lnTo>
                  <a:pt x="2377" y="974"/>
                </a:lnTo>
                <a:lnTo>
                  <a:pt x="2374" y="971"/>
                </a:lnTo>
                <a:lnTo>
                  <a:pt x="2374" y="971"/>
                </a:lnTo>
                <a:lnTo>
                  <a:pt x="2372" y="969"/>
                </a:lnTo>
                <a:lnTo>
                  <a:pt x="2372" y="966"/>
                </a:lnTo>
                <a:lnTo>
                  <a:pt x="2372" y="957"/>
                </a:lnTo>
                <a:lnTo>
                  <a:pt x="2372" y="947"/>
                </a:lnTo>
                <a:lnTo>
                  <a:pt x="2369" y="942"/>
                </a:lnTo>
                <a:lnTo>
                  <a:pt x="2365" y="938"/>
                </a:lnTo>
                <a:lnTo>
                  <a:pt x="2365" y="938"/>
                </a:lnTo>
                <a:lnTo>
                  <a:pt x="2362" y="935"/>
                </a:lnTo>
                <a:lnTo>
                  <a:pt x="2360" y="930"/>
                </a:lnTo>
                <a:lnTo>
                  <a:pt x="2359" y="914"/>
                </a:lnTo>
                <a:lnTo>
                  <a:pt x="2359" y="899"/>
                </a:lnTo>
                <a:lnTo>
                  <a:pt x="2357" y="894"/>
                </a:lnTo>
                <a:lnTo>
                  <a:pt x="2353" y="890"/>
                </a:lnTo>
                <a:lnTo>
                  <a:pt x="2353" y="890"/>
                </a:lnTo>
                <a:lnTo>
                  <a:pt x="2348" y="887"/>
                </a:lnTo>
                <a:lnTo>
                  <a:pt x="2343" y="878"/>
                </a:lnTo>
                <a:lnTo>
                  <a:pt x="2336" y="868"/>
                </a:lnTo>
                <a:lnTo>
                  <a:pt x="2326" y="851"/>
                </a:lnTo>
                <a:lnTo>
                  <a:pt x="2326" y="851"/>
                </a:lnTo>
                <a:lnTo>
                  <a:pt x="2285" y="794"/>
                </a:lnTo>
                <a:lnTo>
                  <a:pt x="2285" y="794"/>
                </a:lnTo>
                <a:lnTo>
                  <a:pt x="2280" y="788"/>
                </a:lnTo>
                <a:lnTo>
                  <a:pt x="2276" y="786"/>
                </a:lnTo>
                <a:lnTo>
                  <a:pt x="2273" y="781"/>
                </a:lnTo>
                <a:lnTo>
                  <a:pt x="2264" y="765"/>
                </a:lnTo>
                <a:lnTo>
                  <a:pt x="2264" y="765"/>
                </a:lnTo>
                <a:lnTo>
                  <a:pt x="2239" y="723"/>
                </a:lnTo>
                <a:lnTo>
                  <a:pt x="2230" y="702"/>
                </a:lnTo>
                <a:lnTo>
                  <a:pt x="2223" y="685"/>
                </a:lnTo>
                <a:lnTo>
                  <a:pt x="2223" y="685"/>
                </a:lnTo>
                <a:lnTo>
                  <a:pt x="2218" y="663"/>
                </a:lnTo>
                <a:lnTo>
                  <a:pt x="2215" y="639"/>
                </a:lnTo>
                <a:lnTo>
                  <a:pt x="2211" y="616"/>
                </a:lnTo>
                <a:lnTo>
                  <a:pt x="2208" y="608"/>
                </a:lnTo>
                <a:lnTo>
                  <a:pt x="2206" y="601"/>
                </a:lnTo>
                <a:lnTo>
                  <a:pt x="2206" y="601"/>
                </a:lnTo>
                <a:lnTo>
                  <a:pt x="2201" y="594"/>
                </a:lnTo>
                <a:lnTo>
                  <a:pt x="2201" y="594"/>
                </a:lnTo>
                <a:lnTo>
                  <a:pt x="2199" y="587"/>
                </a:lnTo>
                <a:lnTo>
                  <a:pt x="2189" y="563"/>
                </a:lnTo>
                <a:lnTo>
                  <a:pt x="2189" y="563"/>
                </a:lnTo>
                <a:lnTo>
                  <a:pt x="2180" y="548"/>
                </a:lnTo>
                <a:lnTo>
                  <a:pt x="2174" y="534"/>
                </a:lnTo>
                <a:lnTo>
                  <a:pt x="2156" y="510"/>
                </a:lnTo>
                <a:lnTo>
                  <a:pt x="2143" y="488"/>
                </a:lnTo>
                <a:lnTo>
                  <a:pt x="2138" y="479"/>
                </a:lnTo>
                <a:lnTo>
                  <a:pt x="2134" y="472"/>
                </a:lnTo>
                <a:lnTo>
                  <a:pt x="2134" y="472"/>
                </a:lnTo>
                <a:lnTo>
                  <a:pt x="2127" y="419"/>
                </a:lnTo>
                <a:lnTo>
                  <a:pt x="2120" y="373"/>
                </a:lnTo>
                <a:lnTo>
                  <a:pt x="2120" y="373"/>
                </a:lnTo>
                <a:lnTo>
                  <a:pt x="2120" y="370"/>
                </a:lnTo>
                <a:lnTo>
                  <a:pt x="2124" y="366"/>
                </a:lnTo>
                <a:lnTo>
                  <a:pt x="2132" y="361"/>
                </a:lnTo>
                <a:lnTo>
                  <a:pt x="2138" y="358"/>
                </a:lnTo>
                <a:lnTo>
                  <a:pt x="2141" y="353"/>
                </a:lnTo>
                <a:lnTo>
                  <a:pt x="2144" y="346"/>
                </a:lnTo>
                <a:lnTo>
                  <a:pt x="2146" y="334"/>
                </a:lnTo>
                <a:lnTo>
                  <a:pt x="2146" y="334"/>
                </a:lnTo>
                <a:lnTo>
                  <a:pt x="2148" y="315"/>
                </a:lnTo>
                <a:lnTo>
                  <a:pt x="2150" y="305"/>
                </a:lnTo>
                <a:lnTo>
                  <a:pt x="2148" y="299"/>
                </a:lnTo>
                <a:lnTo>
                  <a:pt x="2146" y="296"/>
                </a:lnTo>
                <a:lnTo>
                  <a:pt x="2139" y="284"/>
                </a:lnTo>
                <a:lnTo>
                  <a:pt x="2139" y="284"/>
                </a:lnTo>
                <a:lnTo>
                  <a:pt x="2129" y="274"/>
                </a:lnTo>
                <a:lnTo>
                  <a:pt x="2115" y="263"/>
                </a:lnTo>
                <a:lnTo>
                  <a:pt x="2074" y="236"/>
                </a:lnTo>
                <a:lnTo>
                  <a:pt x="2023" y="204"/>
                </a:lnTo>
                <a:lnTo>
                  <a:pt x="1973" y="171"/>
                </a:lnTo>
                <a:lnTo>
                  <a:pt x="1973" y="171"/>
                </a:lnTo>
                <a:lnTo>
                  <a:pt x="1944" y="150"/>
                </a:lnTo>
                <a:lnTo>
                  <a:pt x="1903" y="123"/>
                </a:lnTo>
                <a:lnTo>
                  <a:pt x="1855" y="94"/>
                </a:lnTo>
                <a:lnTo>
                  <a:pt x="1800" y="65"/>
                </a:lnTo>
                <a:lnTo>
                  <a:pt x="1773" y="49"/>
                </a:lnTo>
                <a:lnTo>
                  <a:pt x="1742" y="37"/>
                </a:lnTo>
                <a:lnTo>
                  <a:pt x="1713" y="25"/>
                </a:lnTo>
                <a:lnTo>
                  <a:pt x="1684" y="15"/>
                </a:lnTo>
                <a:lnTo>
                  <a:pt x="1654" y="8"/>
                </a:lnTo>
                <a:lnTo>
                  <a:pt x="1625" y="3"/>
                </a:lnTo>
                <a:lnTo>
                  <a:pt x="1596" y="0"/>
                </a:lnTo>
                <a:lnTo>
                  <a:pt x="1571" y="1"/>
                </a:lnTo>
                <a:lnTo>
                  <a:pt x="1571" y="1"/>
                </a:lnTo>
                <a:lnTo>
                  <a:pt x="1517" y="7"/>
                </a:lnTo>
                <a:lnTo>
                  <a:pt x="1463" y="12"/>
                </a:lnTo>
                <a:lnTo>
                  <a:pt x="1410" y="20"/>
                </a:lnTo>
                <a:lnTo>
                  <a:pt x="1355" y="29"/>
                </a:lnTo>
                <a:lnTo>
                  <a:pt x="1300" y="41"/>
                </a:lnTo>
                <a:lnTo>
                  <a:pt x="1243" y="56"/>
                </a:lnTo>
                <a:lnTo>
                  <a:pt x="1187" y="75"/>
                </a:lnTo>
                <a:lnTo>
                  <a:pt x="1129" y="96"/>
                </a:lnTo>
                <a:lnTo>
                  <a:pt x="1129" y="96"/>
                </a:lnTo>
                <a:lnTo>
                  <a:pt x="1076" y="118"/>
                </a:lnTo>
                <a:lnTo>
                  <a:pt x="1034" y="132"/>
                </a:lnTo>
                <a:lnTo>
                  <a:pt x="1000" y="142"/>
                </a:lnTo>
                <a:lnTo>
                  <a:pt x="973" y="147"/>
                </a:lnTo>
                <a:lnTo>
                  <a:pt x="949" y="152"/>
                </a:lnTo>
                <a:lnTo>
                  <a:pt x="926" y="154"/>
                </a:lnTo>
                <a:lnTo>
                  <a:pt x="873" y="159"/>
                </a:lnTo>
                <a:lnTo>
                  <a:pt x="873" y="159"/>
                </a:lnTo>
                <a:lnTo>
                  <a:pt x="846" y="162"/>
                </a:lnTo>
                <a:lnTo>
                  <a:pt x="824" y="168"/>
                </a:lnTo>
                <a:lnTo>
                  <a:pt x="805" y="173"/>
                </a:lnTo>
                <a:lnTo>
                  <a:pt x="789" y="180"/>
                </a:lnTo>
                <a:lnTo>
                  <a:pt x="762" y="192"/>
                </a:lnTo>
                <a:lnTo>
                  <a:pt x="731" y="205"/>
                </a:lnTo>
                <a:lnTo>
                  <a:pt x="731" y="205"/>
                </a:lnTo>
                <a:lnTo>
                  <a:pt x="704" y="219"/>
                </a:lnTo>
                <a:lnTo>
                  <a:pt x="685" y="227"/>
                </a:lnTo>
                <a:lnTo>
                  <a:pt x="675" y="233"/>
                </a:lnTo>
                <a:lnTo>
                  <a:pt x="664" y="236"/>
                </a:lnTo>
                <a:lnTo>
                  <a:pt x="651" y="239"/>
                </a:lnTo>
                <a:lnTo>
                  <a:pt x="634" y="243"/>
                </a:lnTo>
                <a:lnTo>
                  <a:pt x="634" y="243"/>
                </a:lnTo>
                <a:lnTo>
                  <a:pt x="616" y="245"/>
                </a:lnTo>
                <a:lnTo>
                  <a:pt x="604" y="245"/>
                </a:lnTo>
                <a:lnTo>
                  <a:pt x="584" y="241"/>
                </a:lnTo>
                <a:lnTo>
                  <a:pt x="572" y="241"/>
                </a:lnTo>
                <a:lnTo>
                  <a:pt x="558" y="245"/>
                </a:lnTo>
                <a:lnTo>
                  <a:pt x="538" y="250"/>
                </a:lnTo>
                <a:lnTo>
                  <a:pt x="510" y="262"/>
                </a:lnTo>
                <a:lnTo>
                  <a:pt x="510" y="262"/>
                </a:lnTo>
                <a:lnTo>
                  <a:pt x="483" y="274"/>
                </a:lnTo>
                <a:lnTo>
                  <a:pt x="461" y="286"/>
                </a:lnTo>
                <a:lnTo>
                  <a:pt x="443" y="296"/>
                </a:lnTo>
                <a:lnTo>
                  <a:pt x="430" y="305"/>
                </a:lnTo>
                <a:lnTo>
                  <a:pt x="421" y="311"/>
                </a:lnTo>
                <a:lnTo>
                  <a:pt x="414" y="317"/>
                </a:lnTo>
                <a:lnTo>
                  <a:pt x="409" y="325"/>
                </a:lnTo>
                <a:lnTo>
                  <a:pt x="409" y="325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50000">
                <a:srgbClr val="C00000"/>
              </a:gs>
              <a:gs pos="100000">
                <a:srgbClr val="8000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dirty="0">
              <a:latin typeface="Arial" charset="0"/>
              <a:ea typeface="ＭＳ Ｐゴシック" charset="-128"/>
            </a:endParaRPr>
          </a:p>
        </p:txBody>
      </p:sp>
      <p:sp>
        <p:nvSpPr>
          <p:cNvPr id="4" name="Freeform 14">
            <a:extLst>
              <a:ext uri="{FF2B5EF4-FFF2-40B4-BE49-F238E27FC236}">
                <a16:creationId xmlns:a16="http://schemas.microsoft.com/office/drawing/2014/main" id="{36D0DE11-15B2-4EE0-AD9A-EFA709E2E711}"/>
              </a:ext>
            </a:extLst>
          </p:cNvPr>
          <p:cNvSpPr>
            <a:spLocks/>
          </p:cNvSpPr>
          <p:nvPr/>
        </p:nvSpPr>
        <p:spPr bwMode="auto">
          <a:xfrm>
            <a:off x="6733153" y="3872762"/>
            <a:ext cx="2186884" cy="2421810"/>
          </a:xfrm>
          <a:custGeom>
            <a:avLst/>
            <a:gdLst>
              <a:gd name="T0" fmla="*/ 269 w 1266"/>
              <a:gd name="T1" fmla="*/ 507 h 1401"/>
              <a:gd name="T2" fmla="*/ 190 w 1266"/>
              <a:gd name="T3" fmla="*/ 504 h 1401"/>
              <a:gd name="T4" fmla="*/ 201 w 1266"/>
              <a:gd name="T5" fmla="*/ 546 h 1401"/>
              <a:gd name="T6" fmla="*/ 127 w 1266"/>
              <a:gd name="T7" fmla="*/ 598 h 1401"/>
              <a:gd name="T8" fmla="*/ 29 w 1266"/>
              <a:gd name="T9" fmla="*/ 680 h 1401"/>
              <a:gd name="T10" fmla="*/ 2 w 1266"/>
              <a:gd name="T11" fmla="*/ 719 h 1401"/>
              <a:gd name="T12" fmla="*/ 29 w 1266"/>
              <a:gd name="T13" fmla="*/ 796 h 1401"/>
              <a:gd name="T14" fmla="*/ 50 w 1266"/>
              <a:gd name="T15" fmla="*/ 841 h 1401"/>
              <a:gd name="T16" fmla="*/ 120 w 1266"/>
              <a:gd name="T17" fmla="*/ 839 h 1401"/>
              <a:gd name="T18" fmla="*/ 182 w 1266"/>
              <a:gd name="T19" fmla="*/ 901 h 1401"/>
              <a:gd name="T20" fmla="*/ 214 w 1266"/>
              <a:gd name="T21" fmla="*/ 908 h 1401"/>
              <a:gd name="T22" fmla="*/ 284 w 1266"/>
              <a:gd name="T23" fmla="*/ 906 h 1401"/>
              <a:gd name="T24" fmla="*/ 331 w 1266"/>
              <a:gd name="T25" fmla="*/ 903 h 1401"/>
              <a:gd name="T26" fmla="*/ 344 w 1266"/>
              <a:gd name="T27" fmla="*/ 904 h 1401"/>
              <a:gd name="T28" fmla="*/ 370 w 1266"/>
              <a:gd name="T29" fmla="*/ 1093 h 1401"/>
              <a:gd name="T30" fmla="*/ 372 w 1266"/>
              <a:gd name="T31" fmla="*/ 1199 h 1401"/>
              <a:gd name="T32" fmla="*/ 336 w 1266"/>
              <a:gd name="T33" fmla="*/ 1300 h 1401"/>
              <a:gd name="T34" fmla="*/ 302 w 1266"/>
              <a:gd name="T35" fmla="*/ 1338 h 1401"/>
              <a:gd name="T36" fmla="*/ 326 w 1266"/>
              <a:gd name="T37" fmla="*/ 1353 h 1401"/>
              <a:gd name="T38" fmla="*/ 367 w 1266"/>
              <a:gd name="T39" fmla="*/ 1386 h 1401"/>
              <a:gd name="T40" fmla="*/ 442 w 1266"/>
              <a:gd name="T41" fmla="*/ 1394 h 1401"/>
              <a:gd name="T42" fmla="*/ 509 w 1266"/>
              <a:gd name="T43" fmla="*/ 1370 h 1401"/>
              <a:gd name="T44" fmla="*/ 538 w 1266"/>
              <a:gd name="T45" fmla="*/ 1333 h 1401"/>
              <a:gd name="T46" fmla="*/ 565 w 1266"/>
              <a:gd name="T47" fmla="*/ 1254 h 1401"/>
              <a:gd name="T48" fmla="*/ 600 w 1266"/>
              <a:gd name="T49" fmla="*/ 1185 h 1401"/>
              <a:gd name="T50" fmla="*/ 613 w 1266"/>
              <a:gd name="T51" fmla="*/ 1151 h 1401"/>
              <a:gd name="T52" fmla="*/ 627 w 1266"/>
              <a:gd name="T53" fmla="*/ 1089 h 1401"/>
              <a:gd name="T54" fmla="*/ 627 w 1266"/>
              <a:gd name="T55" fmla="*/ 1028 h 1401"/>
              <a:gd name="T56" fmla="*/ 625 w 1266"/>
              <a:gd name="T57" fmla="*/ 935 h 1401"/>
              <a:gd name="T58" fmla="*/ 651 w 1266"/>
              <a:gd name="T59" fmla="*/ 918 h 1401"/>
              <a:gd name="T60" fmla="*/ 675 w 1266"/>
              <a:gd name="T61" fmla="*/ 896 h 1401"/>
              <a:gd name="T62" fmla="*/ 708 w 1266"/>
              <a:gd name="T63" fmla="*/ 913 h 1401"/>
              <a:gd name="T64" fmla="*/ 750 w 1266"/>
              <a:gd name="T65" fmla="*/ 918 h 1401"/>
              <a:gd name="T66" fmla="*/ 797 w 1266"/>
              <a:gd name="T67" fmla="*/ 925 h 1401"/>
              <a:gd name="T68" fmla="*/ 829 w 1266"/>
              <a:gd name="T69" fmla="*/ 954 h 1401"/>
              <a:gd name="T70" fmla="*/ 848 w 1266"/>
              <a:gd name="T71" fmla="*/ 983 h 1401"/>
              <a:gd name="T72" fmla="*/ 850 w 1266"/>
              <a:gd name="T73" fmla="*/ 1041 h 1401"/>
              <a:gd name="T74" fmla="*/ 858 w 1266"/>
              <a:gd name="T75" fmla="*/ 1089 h 1401"/>
              <a:gd name="T76" fmla="*/ 874 w 1266"/>
              <a:gd name="T77" fmla="*/ 1117 h 1401"/>
              <a:gd name="T78" fmla="*/ 869 w 1266"/>
              <a:gd name="T79" fmla="*/ 1178 h 1401"/>
              <a:gd name="T80" fmla="*/ 939 w 1266"/>
              <a:gd name="T81" fmla="*/ 1187 h 1401"/>
              <a:gd name="T82" fmla="*/ 983 w 1266"/>
              <a:gd name="T83" fmla="*/ 1184 h 1401"/>
              <a:gd name="T84" fmla="*/ 1042 w 1266"/>
              <a:gd name="T85" fmla="*/ 1108 h 1401"/>
              <a:gd name="T86" fmla="*/ 1048 w 1266"/>
              <a:gd name="T87" fmla="*/ 1057 h 1401"/>
              <a:gd name="T88" fmla="*/ 1054 w 1266"/>
              <a:gd name="T89" fmla="*/ 1005 h 1401"/>
              <a:gd name="T90" fmla="*/ 1148 w 1266"/>
              <a:gd name="T91" fmla="*/ 1007 h 1401"/>
              <a:gd name="T92" fmla="*/ 1158 w 1266"/>
              <a:gd name="T93" fmla="*/ 1014 h 1401"/>
              <a:gd name="T94" fmla="*/ 1223 w 1266"/>
              <a:gd name="T95" fmla="*/ 987 h 1401"/>
              <a:gd name="T96" fmla="*/ 1252 w 1266"/>
              <a:gd name="T97" fmla="*/ 927 h 1401"/>
              <a:gd name="T98" fmla="*/ 1256 w 1266"/>
              <a:gd name="T99" fmla="*/ 817 h 1401"/>
              <a:gd name="T100" fmla="*/ 1225 w 1266"/>
              <a:gd name="T101" fmla="*/ 707 h 1401"/>
              <a:gd name="T102" fmla="*/ 1240 w 1266"/>
              <a:gd name="T103" fmla="*/ 574 h 1401"/>
              <a:gd name="T104" fmla="*/ 1249 w 1266"/>
              <a:gd name="T105" fmla="*/ 464 h 1401"/>
              <a:gd name="T106" fmla="*/ 1263 w 1266"/>
              <a:gd name="T107" fmla="*/ 415 h 1401"/>
              <a:gd name="T108" fmla="*/ 1266 w 1266"/>
              <a:gd name="T109" fmla="*/ 377 h 1401"/>
              <a:gd name="T110" fmla="*/ 1227 w 1266"/>
              <a:gd name="T111" fmla="*/ 219 h 1401"/>
              <a:gd name="T112" fmla="*/ 1151 w 1266"/>
              <a:gd name="T113" fmla="*/ 84 h 1401"/>
              <a:gd name="T114" fmla="*/ 1112 w 1266"/>
              <a:gd name="T115" fmla="*/ 39 h 1401"/>
              <a:gd name="T116" fmla="*/ 1004 w 1266"/>
              <a:gd name="T117" fmla="*/ 10 h 1401"/>
              <a:gd name="T118" fmla="*/ 824 w 1266"/>
              <a:gd name="T119" fmla="*/ 3 h 1401"/>
              <a:gd name="T120" fmla="*/ 617 w 1266"/>
              <a:gd name="T121" fmla="*/ 149 h 1401"/>
              <a:gd name="T122" fmla="*/ 512 w 1266"/>
              <a:gd name="T123" fmla="*/ 327 h 1401"/>
              <a:gd name="T124" fmla="*/ 425 w 1266"/>
              <a:gd name="T125" fmla="*/ 411 h 1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66" h="1401">
                <a:moveTo>
                  <a:pt x="411" y="430"/>
                </a:moveTo>
                <a:lnTo>
                  <a:pt x="411" y="430"/>
                </a:lnTo>
                <a:lnTo>
                  <a:pt x="370" y="452"/>
                </a:lnTo>
                <a:lnTo>
                  <a:pt x="314" y="485"/>
                </a:lnTo>
                <a:lnTo>
                  <a:pt x="314" y="485"/>
                </a:lnTo>
                <a:lnTo>
                  <a:pt x="296" y="497"/>
                </a:lnTo>
                <a:lnTo>
                  <a:pt x="284" y="502"/>
                </a:lnTo>
                <a:lnTo>
                  <a:pt x="284" y="502"/>
                </a:lnTo>
                <a:lnTo>
                  <a:pt x="269" y="507"/>
                </a:lnTo>
                <a:lnTo>
                  <a:pt x="261" y="509"/>
                </a:lnTo>
                <a:lnTo>
                  <a:pt x="247" y="509"/>
                </a:lnTo>
                <a:lnTo>
                  <a:pt x="247" y="509"/>
                </a:lnTo>
                <a:lnTo>
                  <a:pt x="233" y="509"/>
                </a:lnTo>
                <a:lnTo>
                  <a:pt x="223" y="505"/>
                </a:lnTo>
                <a:lnTo>
                  <a:pt x="209" y="502"/>
                </a:lnTo>
                <a:lnTo>
                  <a:pt x="209" y="502"/>
                </a:lnTo>
                <a:lnTo>
                  <a:pt x="201" y="502"/>
                </a:lnTo>
                <a:lnTo>
                  <a:pt x="190" y="504"/>
                </a:lnTo>
                <a:lnTo>
                  <a:pt x="187" y="505"/>
                </a:lnTo>
                <a:lnTo>
                  <a:pt x="185" y="509"/>
                </a:lnTo>
                <a:lnTo>
                  <a:pt x="183" y="512"/>
                </a:lnTo>
                <a:lnTo>
                  <a:pt x="183" y="516"/>
                </a:lnTo>
                <a:lnTo>
                  <a:pt x="183" y="516"/>
                </a:lnTo>
                <a:lnTo>
                  <a:pt x="187" y="526"/>
                </a:lnTo>
                <a:lnTo>
                  <a:pt x="194" y="536"/>
                </a:lnTo>
                <a:lnTo>
                  <a:pt x="201" y="546"/>
                </a:lnTo>
                <a:lnTo>
                  <a:pt x="201" y="546"/>
                </a:lnTo>
                <a:lnTo>
                  <a:pt x="201" y="546"/>
                </a:lnTo>
                <a:lnTo>
                  <a:pt x="194" y="548"/>
                </a:lnTo>
                <a:lnTo>
                  <a:pt x="183" y="553"/>
                </a:lnTo>
                <a:lnTo>
                  <a:pt x="165" y="565"/>
                </a:lnTo>
                <a:lnTo>
                  <a:pt x="165" y="565"/>
                </a:lnTo>
                <a:lnTo>
                  <a:pt x="147" y="576"/>
                </a:lnTo>
                <a:lnTo>
                  <a:pt x="139" y="579"/>
                </a:lnTo>
                <a:lnTo>
                  <a:pt x="134" y="584"/>
                </a:lnTo>
                <a:lnTo>
                  <a:pt x="127" y="598"/>
                </a:lnTo>
                <a:lnTo>
                  <a:pt x="127" y="598"/>
                </a:lnTo>
                <a:lnTo>
                  <a:pt x="120" y="611"/>
                </a:lnTo>
                <a:lnTo>
                  <a:pt x="117" y="622"/>
                </a:lnTo>
                <a:lnTo>
                  <a:pt x="115" y="627"/>
                </a:lnTo>
                <a:lnTo>
                  <a:pt x="113" y="630"/>
                </a:lnTo>
                <a:lnTo>
                  <a:pt x="113" y="630"/>
                </a:lnTo>
                <a:lnTo>
                  <a:pt x="99" y="641"/>
                </a:lnTo>
                <a:lnTo>
                  <a:pt x="74" y="656"/>
                </a:lnTo>
                <a:lnTo>
                  <a:pt x="29" y="680"/>
                </a:lnTo>
                <a:lnTo>
                  <a:pt x="29" y="680"/>
                </a:lnTo>
                <a:lnTo>
                  <a:pt x="21" y="687"/>
                </a:lnTo>
                <a:lnTo>
                  <a:pt x="12" y="697"/>
                </a:lnTo>
                <a:lnTo>
                  <a:pt x="4" y="707"/>
                </a:lnTo>
                <a:lnTo>
                  <a:pt x="4" y="707"/>
                </a:lnTo>
                <a:lnTo>
                  <a:pt x="4" y="707"/>
                </a:lnTo>
                <a:lnTo>
                  <a:pt x="2" y="707"/>
                </a:lnTo>
                <a:lnTo>
                  <a:pt x="0" y="711"/>
                </a:lnTo>
                <a:lnTo>
                  <a:pt x="2" y="719"/>
                </a:lnTo>
                <a:lnTo>
                  <a:pt x="2" y="719"/>
                </a:lnTo>
                <a:lnTo>
                  <a:pt x="5" y="735"/>
                </a:lnTo>
                <a:lnTo>
                  <a:pt x="7" y="750"/>
                </a:lnTo>
                <a:lnTo>
                  <a:pt x="9" y="766"/>
                </a:lnTo>
                <a:lnTo>
                  <a:pt x="12" y="773"/>
                </a:lnTo>
                <a:lnTo>
                  <a:pt x="12" y="773"/>
                </a:lnTo>
                <a:lnTo>
                  <a:pt x="21" y="786"/>
                </a:lnTo>
                <a:lnTo>
                  <a:pt x="26" y="793"/>
                </a:lnTo>
                <a:lnTo>
                  <a:pt x="29" y="796"/>
                </a:lnTo>
                <a:lnTo>
                  <a:pt x="29" y="796"/>
                </a:lnTo>
                <a:lnTo>
                  <a:pt x="52" y="803"/>
                </a:lnTo>
                <a:lnTo>
                  <a:pt x="52" y="803"/>
                </a:lnTo>
                <a:lnTo>
                  <a:pt x="48" y="808"/>
                </a:lnTo>
                <a:lnTo>
                  <a:pt x="43" y="819"/>
                </a:lnTo>
                <a:lnTo>
                  <a:pt x="41" y="826"/>
                </a:lnTo>
                <a:lnTo>
                  <a:pt x="41" y="831"/>
                </a:lnTo>
                <a:lnTo>
                  <a:pt x="43" y="836"/>
                </a:lnTo>
                <a:lnTo>
                  <a:pt x="50" y="841"/>
                </a:lnTo>
                <a:lnTo>
                  <a:pt x="50" y="841"/>
                </a:lnTo>
                <a:lnTo>
                  <a:pt x="57" y="843"/>
                </a:lnTo>
                <a:lnTo>
                  <a:pt x="65" y="844"/>
                </a:lnTo>
                <a:lnTo>
                  <a:pt x="77" y="846"/>
                </a:lnTo>
                <a:lnTo>
                  <a:pt x="101" y="843"/>
                </a:lnTo>
                <a:lnTo>
                  <a:pt x="101" y="843"/>
                </a:lnTo>
                <a:lnTo>
                  <a:pt x="110" y="841"/>
                </a:lnTo>
                <a:lnTo>
                  <a:pt x="117" y="839"/>
                </a:lnTo>
                <a:lnTo>
                  <a:pt x="120" y="839"/>
                </a:lnTo>
                <a:lnTo>
                  <a:pt x="125" y="841"/>
                </a:lnTo>
                <a:lnTo>
                  <a:pt x="132" y="846"/>
                </a:lnTo>
                <a:lnTo>
                  <a:pt x="139" y="853"/>
                </a:lnTo>
                <a:lnTo>
                  <a:pt x="139" y="853"/>
                </a:lnTo>
                <a:lnTo>
                  <a:pt x="163" y="877"/>
                </a:lnTo>
                <a:lnTo>
                  <a:pt x="170" y="886"/>
                </a:lnTo>
                <a:lnTo>
                  <a:pt x="178" y="898"/>
                </a:lnTo>
                <a:lnTo>
                  <a:pt x="178" y="898"/>
                </a:lnTo>
                <a:lnTo>
                  <a:pt x="182" y="901"/>
                </a:lnTo>
                <a:lnTo>
                  <a:pt x="185" y="904"/>
                </a:lnTo>
                <a:lnTo>
                  <a:pt x="189" y="904"/>
                </a:lnTo>
                <a:lnTo>
                  <a:pt x="192" y="903"/>
                </a:lnTo>
                <a:lnTo>
                  <a:pt x="199" y="901"/>
                </a:lnTo>
                <a:lnTo>
                  <a:pt x="204" y="901"/>
                </a:lnTo>
                <a:lnTo>
                  <a:pt x="207" y="904"/>
                </a:lnTo>
                <a:lnTo>
                  <a:pt x="207" y="904"/>
                </a:lnTo>
                <a:lnTo>
                  <a:pt x="211" y="908"/>
                </a:lnTo>
                <a:lnTo>
                  <a:pt x="214" y="908"/>
                </a:lnTo>
                <a:lnTo>
                  <a:pt x="223" y="908"/>
                </a:lnTo>
                <a:lnTo>
                  <a:pt x="230" y="908"/>
                </a:lnTo>
                <a:lnTo>
                  <a:pt x="233" y="910"/>
                </a:lnTo>
                <a:lnTo>
                  <a:pt x="238" y="911"/>
                </a:lnTo>
                <a:lnTo>
                  <a:pt x="238" y="911"/>
                </a:lnTo>
                <a:lnTo>
                  <a:pt x="243" y="913"/>
                </a:lnTo>
                <a:lnTo>
                  <a:pt x="252" y="913"/>
                </a:lnTo>
                <a:lnTo>
                  <a:pt x="267" y="910"/>
                </a:lnTo>
                <a:lnTo>
                  <a:pt x="284" y="906"/>
                </a:lnTo>
                <a:lnTo>
                  <a:pt x="291" y="906"/>
                </a:lnTo>
                <a:lnTo>
                  <a:pt x="296" y="908"/>
                </a:lnTo>
                <a:lnTo>
                  <a:pt x="296" y="908"/>
                </a:lnTo>
                <a:lnTo>
                  <a:pt x="300" y="910"/>
                </a:lnTo>
                <a:lnTo>
                  <a:pt x="305" y="910"/>
                </a:lnTo>
                <a:lnTo>
                  <a:pt x="317" y="906"/>
                </a:lnTo>
                <a:lnTo>
                  <a:pt x="326" y="903"/>
                </a:lnTo>
                <a:lnTo>
                  <a:pt x="329" y="903"/>
                </a:lnTo>
                <a:lnTo>
                  <a:pt x="331" y="903"/>
                </a:lnTo>
                <a:lnTo>
                  <a:pt x="331" y="903"/>
                </a:lnTo>
                <a:lnTo>
                  <a:pt x="334" y="903"/>
                </a:lnTo>
                <a:lnTo>
                  <a:pt x="336" y="901"/>
                </a:lnTo>
                <a:lnTo>
                  <a:pt x="341" y="896"/>
                </a:lnTo>
                <a:lnTo>
                  <a:pt x="343" y="894"/>
                </a:lnTo>
                <a:lnTo>
                  <a:pt x="344" y="894"/>
                </a:lnTo>
                <a:lnTo>
                  <a:pt x="344" y="898"/>
                </a:lnTo>
                <a:lnTo>
                  <a:pt x="344" y="904"/>
                </a:lnTo>
                <a:lnTo>
                  <a:pt x="344" y="904"/>
                </a:lnTo>
                <a:lnTo>
                  <a:pt x="341" y="932"/>
                </a:lnTo>
                <a:lnTo>
                  <a:pt x="338" y="971"/>
                </a:lnTo>
                <a:lnTo>
                  <a:pt x="338" y="992"/>
                </a:lnTo>
                <a:lnTo>
                  <a:pt x="339" y="1012"/>
                </a:lnTo>
                <a:lnTo>
                  <a:pt x="341" y="1031"/>
                </a:lnTo>
                <a:lnTo>
                  <a:pt x="348" y="1048"/>
                </a:lnTo>
                <a:lnTo>
                  <a:pt x="348" y="1048"/>
                </a:lnTo>
                <a:lnTo>
                  <a:pt x="360" y="1074"/>
                </a:lnTo>
                <a:lnTo>
                  <a:pt x="370" y="1093"/>
                </a:lnTo>
                <a:lnTo>
                  <a:pt x="375" y="1100"/>
                </a:lnTo>
                <a:lnTo>
                  <a:pt x="377" y="1107"/>
                </a:lnTo>
                <a:lnTo>
                  <a:pt x="379" y="1113"/>
                </a:lnTo>
                <a:lnTo>
                  <a:pt x="377" y="1120"/>
                </a:lnTo>
                <a:lnTo>
                  <a:pt x="377" y="1120"/>
                </a:lnTo>
                <a:lnTo>
                  <a:pt x="374" y="1137"/>
                </a:lnTo>
                <a:lnTo>
                  <a:pt x="372" y="1160"/>
                </a:lnTo>
                <a:lnTo>
                  <a:pt x="372" y="1199"/>
                </a:lnTo>
                <a:lnTo>
                  <a:pt x="372" y="1199"/>
                </a:lnTo>
                <a:lnTo>
                  <a:pt x="372" y="1208"/>
                </a:lnTo>
                <a:lnTo>
                  <a:pt x="374" y="1214"/>
                </a:lnTo>
                <a:lnTo>
                  <a:pt x="375" y="1223"/>
                </a:lnTo>
                <a:lnTo>
                  <a:pt x="375" y="1235"/>
                </a:lnTo>
                <a:lnTo>
                  <a:pt x="375" y="1235"/>
                </a:lnTo>
                <a:lnTo>
                  <a:pt x="374" y="1244"/>
                </a:lnTo>
                <a:lnTo>
                  <a:pt x="368" y="1254"/>
                </a:lnTo>
                <a:lnTo>
                  <a:pt x="353" y="1278"/>
                </a:lnTo>
                <a:lnTo>
                  <a:pt x="336" y="1300"/>
                </a:lnTo>
                <a:lnTo>
                  <a:pt x="322" y="1316"/>
                </a:lnTo>
                <a:lnTo>
                  <a:pt x="322" y="1316"/>
                </a:lnTo>
                <a:lnTo>
                  <a:pt x="317" y="1317"/>
                </a:lnTo>
                <a:lnTo>
                  <a:pt x="312" y="1321"/>
                </a:lnTo>
                <a:lnTo>
                  <a:pt x="305" y="1322"/>
                </a:lnTo>
                <a:lnTo>
                  <a:pt x="302" y="1324"/>
                </a:lnTo>
                <a:lnTo>
                  <a:pt x="300" y="1327"/>
                </a:lnTo>
                <a:lnTo>
                  <a:pt x="300" y="1333"/>
                </a:lnTo>
                <a:lnTo>
                  <a:pt x="302" y="1338"/>
                </a:lnTo>
                <a:lnTo>
                  <a:pt x="302" y="1338"/>
                </a:lnTo>
                <a:lnTo>
                  <a:pt x="307" y="1351"/>
                </a:lnTo>
                <a:lnTo>
                  <a:pt x="312" y="1358"/>
                </a:lnTo>
                <a:lnTo>
                  <a:pt x="317" y="1360"/>
                </a:lnTo>
                <a:lnTo>
                  <a:pt x="324" y="1362"/>
                </a:lnTo>
                <a:lnTo>
                  <a:pt x="324" y="1362"/>
                </a:lnTo>
                <a:lnTo>
                  <a:pt x="326" y="1360"/>
                </a:lnTo>
                <a:lnTo>
                  <a:pt x="326" y="1358"/>
                </a:lnTo>
                <a:lnTo>
                  <a:pt x="326" y="1353"/>
                </a:lnTo>
                <a:lnTo>
                  <a:pt x="327" y="1353"/>
                </a:lnTo>
                <a:lnTo>
                  <a:pt x="329" y="1353"/>
                </a:lnTo>
                <a:lnTo>
                  <a:pt x="339" y="1363"/>
                </a:lnTo>
                <a:lnTo>
                  <a:pt x="339" y="1363"/>
                </a:lnTo>
                <a:lnTo>
                  <a:pt x="351" y="1375"/>
                </a:lnTo>
                <a:lnTo>
                  <a:pt x="356" y="1379"/>
                </a:lnTo>
                <a:lnTo>
                  <a:pt x="360" y="1381"/>
                </a:lnTo>
                <a:lnTo>
                  <a:pt x="367" y="1386"/>
                </a:lnTo>
                <a:lnTo>
                  <a:pt x="367" y="1386"/>
                </a:lnTo>
                <a:lnTo>
                  <a:pt x="377" y="1393"/>
                </a:lnTo>
                <a:lnTo>
                  <a:pt x="387" y="1396"/>
                </a:lnTo>
                <a:lnTo>
                  <a:pt x="399" y="1399"/>
                </a:lnTo>
                <a:lnTo>
                  <a:pt x="413" y="1401"/>
                </a:lnTo>
                <a:lnTo>
                  <a:pt x="413" y="1401"/>
                </a:lnTo>
                <a:lnTo>
                  <a:pt x="418" y="1401"/>
                </a:lnTo>
                <a:lnTo>
                  <a:pt x="425" y="1399"/>
                </a:lnTo>
                <a:lnTo>
                  <a:pt x="434" y="1398"/>
                </a:lnTo>
                <a:lnTo>
                  <a:pt x="442" y="1394"/>
                </a:lnTo>
                <a:lnTo>
                  <a:pt x="451" y="1393"/>
                </a:lnTo>
                <a:lnTo>
                  <a:pt x="451" y="1393"/>
                </a:lnTo>
                <a:lnTo>
                  <a:pt x="463" y="1391"/>
                </a:lnTo>
                <a:lnTo>
                  <a:pt x="473" y="1386"/>
                </a:lnTo>
                <a:lnTo>
                  <a:pt x="483" y="1382"/>
                </a:lnTo>
                <a:lnTo>
                  <a:pt x="490" y="1379"/>
                </a:lnTo>
                <a:lnTo>
                  <a:pt x="490" y="1379"/>
                </a:lnTo>
                <a:lnTo>
                  <a:pt x="499" y="1375"/>
                </a:lnTo>
                <a:lnTo>
                  <a:pt x="509" y="1370"/>
                </a:lnTo>
                <a:lnTo>
                  <a:pt x="519" y="1362"/>
                </a:lnTo>
                <a:lnTo>
                  <a:pt x="519" y="1362"/>
                </a:lnTo>
                <a:lnTo>
                  <a:pt x="519" y="1353"/>
                </a:lnTo>
                <a:lnTo>
                  <a:pt x="519" y="1348"/>
                </a:lnTo>
                <a:lnTo>
                  <a:pt x="521" y="1343"/>
                </a:lnTo>
                <a:lnTo>
                  <a:pt x="521" y="1343"/>
                </a:lnTo>
                <a:lnTo>
                  <a:pt x="526" y="1339"/>
                </a:lnTo>
                <a:lnTo>
                  <a:pt x="533" y="1336"/>
                </a:lnTo>
                <a:lnTo>
                  <a:pt x="538" y="1333"/>
                </a:lnTo>
                <a:lnTo>
                  <a:pt x="541" y="1327"/>
                </a:lnTo>
                <a:lnTo>
                  <a:pt x="547" y="1317"/>
                </a:lnTo>
                <a:lnTo>
                  <a:pt x="550" y="1305"/>
                </a:lnTo>
                <a:lnTo>
                  <a:pt x="550" y="1305"/>
                </a:lnTo>
                <a:lnTo>
                  <a:pt x="555" y="1283"/>
                </a:lnTo>
                <a:lnTo>
                  <a:pt x="559" y="1273"/>
                </a:lnTo>
                <a:lnTo>
                  <a:pt x="560" y="1266"/>
                </a:lnTo>
                <a:lnTo>
                  <a:pt x="565" y="1254"/>
                </a:lnTo>
                <a:lnTo>
                  <a:pt x="565" y="1254"/>
                </a:lnTo>
                <a:lnTo>
                  <a:pt x="576" y="1228"/>
                </a:lnTo>
                <a:lnTo>
                  <a:pt x="579" y="1221"/>
                </a:lnTo>
                <a:lnTo>
                  <a:pt x="581" y="1216"/>
                </a:lnTo>
                <a:lnTo>
                  <a:pt x="581" y="1216"/>
                </a:lnTo>
                <a:lnTo>
                  <a:pt x="583" y="1211"/>
                </a:lnTo>
                <a:lnTo>
                  <a:pt x="588" y="1209"/>
                </a:lnTo>
                <a:lnTo>
                  <a:pt x="593" y="1206"/>
                </a:lnTo>
                <a:lnTo>
                  <a:pt x="593" y="1206"/>
                </a:lnTo>
                <a:lnTo>
                  <a:pt x="600" y="1185"/>
                </a:lnTo>
                <a:lnTo>
                  <a:pt x="603" y="1172"/>
                </a:lnTo>
                <a:lnTo>
                  <a:pt x="603" y="1166"/>
                </a:lnTo>
                <a:lnTo>
                  <a:pt x="603" y="1163"/>
                </a:lnTo>
                <a:lnTo>
                  <a:pt x="603" y="1163"/>
                </a:lnTo>
                <a:lnTo>
                  <a:pt x="603" y="1161"/>
                </a:lnTo>
                <a:lnTo>
                  <a:pt x="603" y="1160"/>
                </a:lnTo>
                <a:lnTo>
                  <a:pt x="608" y="1156"/>
                </a:lnTo>
                <a:lnTo>
                  <a:pt x="612" y="1154"/>
                </a:lnTo>
                <a:lnTo>
                  <a:pt x="613" y="1151"/>
                </a:lnTo>
                <a:lnTo>
                  <a:pt x="613" y="1146"/>
                </a:lnTo>
                <a:lnTo>
                  <a:pt x="612" y="1141"/>
                </a:lnTo>
                <a:lnTo>
                  <a:pt x="612" y="1141"/>
                </a:lnTo>
                <a:lnTo>
                  <a:pt x="612" y="1136"/>
                </a:lnTo>
                <a:lnTo>
                  <a:pt x="613" y="1129"/>
                </a:lnTo>
                <a:lnTo>
                  <a:pt x="620" y="1113"/>
                </a:lnTo>
                <a:lnTo>
                  <a:pt x="627" y="1100"/>
                </a:lnTo>
                <a:lnTo>
                  <a:pt x="629" y="1095"/>
                </a:lnTo>
                <a:lnTo>
                  <a:pt x="627" y="1089"/>
                </a:lnTo>
                <a:lnTo>
                  <a:pt x="627" y="1089"/>
                </a:lnTo>
                <a:lnTo>
                  <a:pt x="620" y="1077"/>
                </a:lnTo>
                <a:lnTo>
                  <a:pt x="617" y="1064"/>
                </a:lnTo>
                <a:lnTo>
                  <a:pt x="613" y="1053"/>
                </a:lnTo>
                <a:lnTo>
                  <a:pt x="612" y="1047"/>
                </a:lnTo>
                <a:lnTo>
                  <a:pt x="612" y="1047"/>
                </a:lnTo>
                <a:lnTo>
                  <a:pt x="620" y="1038"/>
                </a:lnTo>
                <a:lnTo>
                  <a:pt x="625" y="1033"/>
                </a:lnTo>
                <a:lnTo>
                  <a:pt x="627" y="1028"/>
                </a:lnTo>
                <a:lnTo>
                  <a:pt x="627" y="1028"/>
                </a:lnTo>
                <a:lnTo>
                  <a:pt x="629" y="1021"/>
                </a:lnTo>
                <a:lnTo>
                  <a:pt x="631" y="1016"/>
                </a:lnTo>
                <a:lnTo>
                  <a:pt x="629" y="1012"/>
                </a:lnTo>
                <a:lnTo>
                  <a:pt x="629" y="1012"/>
                </a:lnTo>
                <a:lnTo>
                  <a:pt x="627" y="997"/>
                </a:lnTo>
                <a:lnTo>
                  <a:pt x="625" y="968"/>
                </a:lnTo>
                <a:lnTo>
                  <a:pt x="625" y="942"/>
                </a:lnTo>
                <a:lnTo>
                  <a:pt x="625" y="935"/>
                </a:lnTo>
                <a:lnTo>
                  <a:pt x="627" y="935"/>
                </a:lnTo>
                <a:lnTo>
                  <a:pt x="627" y="937"/>
                </a:lnTo>
                <a:lnTo>
                  <a:pt x="627" y="937"/>
                </a:lnTo>
                <a:lnTo>
                  <a:pt x="631" y="939"/>
                </a:lnTo>
                <a:lnTo>
                  <a:pt x="634" y="939"/>
                </a:lnTo>
                <a:lnTo>
                  <a:pt x="637" y="935"/>
                </a:lnTo>
                <a:lnTo>
                  <a:pt x="641" y="932"/>
                </a:lnTo>
                <a:lnTo>
                  <a:pt x="648" y="923"/>
                </a:lnTo>
                <a:lnTo>
                  <a:pt x="651" y="918"/>
                </a:lnTo>
                <a:lnTo>
                  <a:pt x="651" y="918"/>
                </a:lnTo>
                <a:lnTo>
                  <a:pt x="653" y="916"/>
                </a:lnTo>
                <a:lnTo>
                  <a:pt x="654" y="913"/>
                </a:lnTo>
                <a:lnTo>
                  <a:pt x="658" y="901"/>
                </a:lnTo>
                <a:lnTo>
                  <a:pt x="661" y="894"/>
                </a:lnTo>
                <a:lnTo>
                  <a:pt x="665" y="892"/>
                </a:lnTo>
                <a:lnTo>
                  <a:pt x="670" y="891"/>
                </a:lnTo>
                <a:lnTo>
                  <a:pt x="675" y="896"/>
                </a:lnTo>
                <a:lnTo>
                  <a:pt x="675" y="896"/>
                </a:lnTo>
                <a:lnTo>
                  <a:pt x="682" y="901"/>
                </a:lnTo>
                <a:lnTo>
                  <a:pt x="685" y="903"/>
                </a:lnTo>
                <a:lnTo>
                  <a:pt x="689" y="904"/>
                </a:lnTo>
                <a:lnTo>
                  <a:pt x="692" y="903"/>
                </a:lnTo>
                <a:lnTo>
                  <a:pt x="696" y="903"/>
                </a:lnTo>
                <a:lnTo>
                  <a:pt x="699" y="904"/>
                </a:lnTo>
                <a:lnTo>
                  <a:pt x="702" y="906"/>
                </a:lnTo>
                <a:lnTo>
                  <a:pt x="708" y="913"/>
                </a:lnTo>
                <a:lnTo>
                  <a:pt x="708" y="913"/>
                </a:lnTo>
                <a:lnTo>
                  <a:pt x="714" y="918"/>
                </a:lnTo>
                <a:lnTo>
                  <a:pt x="720" y="922"/>
                </a:lnTo>
                <a:lnTo>
                  <a:pt x="725" y="922"/>
                </a:lnTo>
                <a:lnTo>
                  <a:pt x="728" y="922"/>
                </a:lnTo>
                <a:lnTo>
                  <a:pt x="738" y="920"/>
                </a:lnTo>
                <a:lnTo>
                  <a:pt x="742" y="918"/>
                </a:lnTo>
                <a:lnTo>
                  <a:pt x="747" y="918"/>
                </a:lnTo>
                <a:lnTo>
                  <a:pt x="747" y="918"/>
                </a:lnTo>
                <a:lnTo>
                  <a:pt x="750" y="918"/>
                </a:lnTo>
                <a:lnTo>
                  <a:pt x="756" y="916"/>
                </a:lnTo>
                <a:lnTo>
                  <a:pt x="768" y="910"/>
                </a:lnTo>
                <a:lnTo>
                  <a:pt x="773" y="908"/>
                </a:lnTo>
                <a:lnTo>
                  <a:pt x="778" y="908"/>
                </a:lnTo>
                <a:lnTo>
                  <a:pt x="783" y="908"/>
                </a:lnTo>
                <a:lnTo>
                  <a:pt x="786" y="913"/>
                </a:lnTo>
                <a:lnTo>
                  <a:pt x="786" y="913"/>
                </a:lnTo>
                <a:lnTo>
                  <a:pt x="793" y="922"/>
                </a:lnTo>
                <a:lnTo>
                  <a:pt x="797" y="925"/>
                </a:lnTo>
                <a:lnTo>
                  <a:pt x="802" y="927"/>
                </a:lnTo>
                <a:lnTo>
                  <a:pt x="802" y="927"/>
                </a:lnTo>
                <a:lnTo>
                  <a:pt x="800" y="915"/>
                </a:lnTo>
                <a:lnTo>
                  <a:pt x="800" y="913"/>
                </a:lnTo>
                <a:lnTo>
                  <a:pt x="800" y="913"/>
                </a:lnTo>
                <a:lnTo>
                  <a:pt x="810" y="928"/>
                </a:lnTo>
                <a:lnTo>
                  <a:pt x="810" y="928"/>
                </a:lnTo>
                <a:lnTo>
                  <a:pt x="822" y="946"/>
                </a:lnTo>
                <a:lnTo>
                  <a:pt x="829" y="954"/>
                </a:lnTo>
                <a:lnTo>
                  <a:pt x="833" y="958"/>
                </a:lnTo>
                <a:lnTo>
                  <a:pt x="838" y="964"/>
                </a:lnTo>
                <a:lnTo>
                  <a:pt x="838" y="964"/>
                </a:lnTo>
                <a:lnTo>
                  <a:pt x="839" y="969"/>
                </a:lnTo>
                <a:lnTo>
                  <a:pt x="841" y="971"/>
                </a:lnTo>
                <a:lnTo>
                  <a:pt x="845" y="971"/>
                </a:lnTo>
                <a:lnTo>
                  <a:pt x="845" y="971"/>
                </a:lnTo>
                <a:lnTo>
                  <a:pt x="846" y="973"/>
                </a:lnTo>
                <a:lnTo>
                  <a:pt x="848" y="983"/>
                </a:lnTo>
                <a:lnTo>
                  <a:pt x="848" y="983"/>
                </a:lnTo>
                <a:lnTo>
                  <a:pt x="850" y="997"/>
                </a:lnTo>
                <a:lnTo>
                  <a:pt x="851" y="1004"/>
                </a:lnTo>
                <a:lnTo>
                  <a:pt x="853" y="1009"/>
                </a:lnTo>
                <a:lnTo>
                  <a:pt x="853" y="1021"/>
                </a:lnTo>
                <a:lnTo>
                  <a:pt x="853" y="1021"/>
                </a:lnTo>
                <a:lnTo>
                  <a:pt x="853" y="1033"/>
                </a:lnTo>
                <a:lnTo>
                  <a:pt x="851" y="1038"/>
                </a:lnTo>
                <a:lnTo>
                  <a:pt x="850" y="1041"/>
                </a:lnTo>
                <a:lnTo>
                  <a:pt x="850" y="1048"/>
                </a:lnTo>
                <a:lnTo>
                  <a:pt x="850" y="1048"/>
                </a:lnTo>
                <a:lnTo>
                  <a:pt x="850" y="1053"/>
                </a:lnTo>
                <a:lnTo>
                  <a:pt x="850" y="1059"/>
                </a:lnTo>
                <a:lnTo>
                  <a:pt x="855" y="1069"/>
                </a:lnTo>
                <a:lnTo>
                  <a:pt x="858" y="1079"/>
                </a:lnTo>
                <a:lnTo>
                  <a:pt x="858" y="1084"/>
                </a:lnTo>
                <a:lnTo>
                  <a:pt x="858" y="1089"/>
                </a:lnTo>
                <a:lnTo>
                  <a:pt x="858" y="1089"/>
                </a:lnTo>
                <a:lnTo>
                  <a:pt x="857" y="1096"/>
                </a:lnTo>
                <a:lnTo>
                  <a:pt x="857" y="1100"/>
                </a:lnTo>
                <a:lnTo>
                  <a:pt x="862" y="1112"/>
                </a:lnTo>
                <a:lnTo>
                  <a:pt x="862" y="1112"/>
                </a:lnTo>
                <a:lnTo>
                  <a:pt x="865" y="1115"/>
                </a:lnTo>
                <a:lnTo>
                  <a:pt x="867" y="1117"/>
                </a:lnTo>
                <a:lnTo>
                  <a:pt x="872" y="1115"/>
                </a:lnTo>
                <a:lnTo>
                  <a:pt x="872" y="1115"/>
                </a:lnTo>
                <a:lnTo>
                  <a:pt x="874" y="1117"/>
                </a:lnTo>
                <a:lnTo>
                  <a:pt x="872" y="1125"/>
                </a:lnTo>
                <a:lnTo>
                  <a:pt x="872" y="1125"/>
                </a:lnTo>
                <a:lnTo>
                  <a:pt x="870" y="1141"/>
                </a:lnTo>
                <a:lnTo>
                  <a:pt x="870" y="1149"/>
                </a:lnTo>
                <a:lnTo>
                  <a:pt x="870" y="1149"/>
                </a:lnTo>
                <a:lnTo>
                  <a:pt x="869" y="1165"/>
                </a:lnTo>
                <a:lnTo>
                  <a:pt x="867" y="1173"/>
                </a:lnTo>
                <a:lnTo>
                  <a:pt x="869" y="1178"/>
                </a:lnTo>
                <a:lnTo>
                  <a:pt x="869" y="1178"/>
                </a:lnTo>
                <a:lnTo>
                  <a:pt x="872" y="1185"/>
                </a:lnTo>
                <a:lnTo>
                  <a:pt x="875" y="1189"/>
                </a:lnTo>
                <a:lnTo>
                  <a:pt x="882" y="1192"/>
                </a:lnTo>
                <a:lnTo>
                  <a:pt x="882" y="1192"/>
                </a:lnTo>
                <a:lnTo>
                  <a:pt x="893" y="1194"/>
                </a:lnTo>
                <a:lnTo>
                  <a:pt x="903" y="1194"/>
                </a:lnTo>
                <a:lnTo>
                  <a:pt x="925" y="1190"/>
                </a:lnTo>
                <a:lnTo>
                  <a:pt x="925" y="1190"/>
                </a:lnTo>
                <a:lnTo>
                  <a:pt x="939" y="1187"/>
                </a:lnTo>
                <a:lnTo>
                  <a:pt x="953" y="1182"/>
                </a:lnTo>
                <a:lnTo>
                  <a:pt x="966" y="1177"/>
                </a:lnTo>
                <a:lnTo>
                  <a:pt x="973" y="1175"/>
                </a:lnTo>
                <a:lnTo>
                  <a:pt x="973" y="1175"/>
                </a:lnTo>
                <a:lnTo>
                  <a:pt x="973" y="1178"/>
                </a:lnTo>
                <a:lnTo>
                  <a:pt x="975" y="1185"/>
                </a:lnTo>
                <a:lnTo>
                  <a:pt x="977" y="1185"/>
                </a:lnTo>
                <a:lnTo>
                  <a:pt x="978" y="1185"/>
                </a:lnTo>
                <a:lnTo>
                  <a:pt x="983" y="1184"/>
                </a:lnTo>
                <a:lnTo>
                  <a:pt x="992" y="1177"/>
                </a:lnTo>
                <a:lnTo>
                  <a:pt x="992" y="1177"/>
                </a:lnTo>
                <a:lnTo>
                  <a:pt x="1009" y="1165"/>
                </a:lnTo>
                <a:lnTo>
                  <a:pt x="1021" y="1154"/>
                </a:lnTo>
                <a:lnTo>
                  <a:pt x="1024" y="1148"/>
                </a:lnTo>
                <a:lnTo>
                  <a:pt x="1030" y="1141"/>
                </a:lnTo>
                <a:lnTo>
                  <a:pt x="1038" y="1120"/>
                </a:lnTo>
                <a:lnTo>
                  <a:pt x="1038" y="1120"/>
                </a:lnTo>
                <a:lnTo>
                  <a:pt x="1042" y="1108"/>
                </a:lnTo>
                <a:lnTo>
                  <a:pt x="1043" y="1098"/>
                </a:lnTo>
                <a:lnTo>
                  <a:pt x="1045" y="1081"/>
                </a:lnTo>
                <a:lnTo>
                  <a:pt x="1045" y="1072"/>
                </a:lnTo>
                <a:lnTo>
                  <a:pt x="1047" y="1069"/>
                </a:lnTo>
                <a:lnTo>
                  <a:pt x="1047" y="1069"/>
                </a:lnTo>
                <a:lnTo>
                  <a:pt x="1047" y="1069"/>
                </a:lnTo>
                <a:lnTo>
                  <a:pt x="1048" y="1067"/>
                </a:lnTo>
                <a:lnTo>
                  <a:pt x="1048" y="1065"/>
                </a:lnTo>
                <a:lnTo>
                  <a:pt x="1048" y="1057"/>
                </a:lnTo>
                <a:lnTo>
                  <a:pt x="1043" y="1033"/>
                </a:lnTo>
                <a:lnTo>
                  <a:pt x="1043" y="1033"/>
                </a:lnTo>
                <a:lnTo>
                  <a:pt x="1043" y="1023"/>
                </a:lnTo>
                <a:lnTo>
                  <a:pt x="1043" y="1014"/>
                </a:lnTo>
                <a:lnTo>
                  <a:pt x="1045" y="1007"/>
                </a:lnTo>
                <a:lnTo>
                  <a:pt x="1047" y="1004"/>
                </a:lnTo>
                <a:lnTo>
                  <a:pt x="1047" y="1004"/>
                </a:lnTo>
                <a:lnTo>
                  <a:pt x="1050" y="1004"/>
                </a:lnTo>
                <a:lnTo>
                  <a:pt x="1054" y="1005"/>
                </a:lnTo>
                <a:lnTo>
                  <a:pt x="1062" y="1009"/>
                </a:lnTo>
                <a:lnTo>
                  <a:pt x="1076" y="1011"/>
                </a:lnTo>
                <a:lnTo>
                  <a:pt x="1076" y="1011"/>
                </a:lnTo>
                <a:lnTo>
                  <a:pt x="1093" y="1012"/>
                </a:lnTo>
                <a:lnTo>
                  <a:pt x="1105" y="1014"/>
                </a:lnTo>
                <a:lnTo>
                  <a:pt x="1124" y="1012"/>
                </a:lnTo>
                <a:lnTo>
                  <a:pt x="1124" y="1012"/>
                </a:lnTo>
                <a:lnTo>
                  <a:pt x="1141" y="1009"/>
                </a:lnTo>
                <a:lnTo>
                  <a:pt x="1148" y="1007"/>
                </a:lnTo>
                <a:lnTo>
                  <a:pt x="1150" y="1009"/>
                </a:lnTo>
                <a:lnTo>
                  <a:pt x="1150" y="1012"/>
                </a:lnTo>
                <a:lnTo>
                  <a:pt x="1150" y="1012"/>
                </a:lnTo>
                <a:lnTo>
                  <a:pt x="1150" y="1017"/>
                </a:lnTo>
                <a:lnTo>
                  <a:pt x="1151" y="1019"/>
                </a:lnTo>
                <a:lnTo>
                  <a:pt x="1153" y="1019"/>
                </a:lnTo>
                <a:lnTo>
                  <a:pt x="1156" y="1016"/>
                </a:lnTo>
                <a:lnTo>
                  <a:pt x="1158" y="1014"/>
                </a:lnTo>
                <a:lnTo>
                  <a:pt x="1158" y="1014"/>
                </a:lnTo>
                <a:lnTo>
                  <a:pt x="1162" y="1011"/>
                </a:lnTo>
                <a:lnTo>
                  <a:pt x="1168" y="1004"/>
                </a:lnTo>
                <a:lnTo>
                  <a:pt x="1177" y="999"/>
                </a:lnTo>
                <a:lnTo>
                  <a:pt x="1184" y="997"/>
                </a:lnTo>
                <a:lnTo>
                  <a:pt x="1191" y="997"/>
                </a:lnTo>
                <a:lnTo>
                  <a:pt x="1191" y="997"/>
                </a:lnTo>
                <a:lnTo>
                  <a:pt x="1204" y="995"/>
                </a:lnTo>
                <a:lnTo>
                  <a:pt x="1215" y="992"/>
                </a:lnTo>
                <a:lnTo>
                  <a:pt x="1223" y="987"/>
                </a:lnTo>
                <a:lnTo>
                  <a:pt x="1228" y="978"/>
                </a:lnTo>
                <a:lnTo>
                  <a:pt x="1228" y="978"/>
                </a:lnTo>
                <a:lnTo>
                  <a:pt x="1235" y="966"/>
                </a:lnTo>
                <a:lnTo>
                  <a:pt x="1242" y="951"/>
                </a:lnTo>
                <a:lnTo>
                  <a:pt x="1247" y="937"/>
                </a:lnTo>
                <a:lnTo>
                  <a:pt x="1252" y="928"/>
                </a:lnTo>
                <a:lnTo>
                  <a:pt x="1252" y="928"/>
                </a:lnTo>
                <a:lnTo>
                  <a:pt x="1252" y="927"/>
                </a:lnTo>
                <a:lnTo>
                  <a:pt x="1252" y="927"/>
                </a:lnTo>
                <a:lnTo>
                  <a:pt x="1249" y="923"/>
                </a:lnTo>
                <a:lnTo>
                  <a:pt x="1249" y="920"/>
                </a:lnTo>
                <a:lnTo>
                  <a:pt x="1247" y="913"/>
                </a:lnTo>
                <a:lnTo>
                  <a:pt x="1247" y="904"/>
                </a:lnTo>
                <a:lnTo>
                  <a:pt x="1249" y="891"/>
                </a:lnTo>
                <a:lnTo>
                  <a:pt x="1249" y="891"/>
                </a:lnTo>
                <a:lnTo>
                  <a:pt x="1252" y="860"/>
                </a:lnTo>
                <a:lnTo>
                  <a:pt x="1256" y="832"/>
                </a:lnTo>
                <a:lnTo>
                  <a:pt x="1256" y="817"/>
                </a:lnTo>
                <a:lnTo>
                  <a:pt x="1254" y="803"/>
                </a:lnTo>
                <a:lnTo>
                  <a:pt x="1252" y="788"/>
                </a:lnTo>
                <a:lnTo>
                  <a:pt x="1247" y="771"/>
                </a:lnTo>
                <a:lnTo>
                  <a:pt x="1247" y="771"/>
                </a:lnTo>
                <a:lnTo>
                  <a:pt x="1235" y="745"/>
                </a:lnTo>
                <a:lnTo>
                  <a:pt x="1228" y="728"/>
                </a:lnTo>
                <a:lnTo>
                  <a:pt x="1223" y="718"/>
                </a:lnTo>
                <a:lnTo>
                  <a:pt x="1223" y="713"/>
                </a:lnTo>
                <a:lnTo>
                  <a:pt x="1225" y="707"/>
                </a:lnTo>
                <a:lnTo>
                  <a:pt x="1225" y="707"/>
                </a:lnTo>
                <a:lnTo>
                  <a:pt x="1230" y="678"/>
                </a:lnTo>
                <a:lnTo>
                  <a:pt x="1232" y="653"/>
                </a:lnTo>
                <a:lnTo>
                  <a:pt x="1232" y="653"/>
                </a:lnTo>
                <a:lnTo>
                  <a:pt x="1233" y="611"/>
                </a:lnTo>
                <a:lnTo>
                  <a:pt x="1237" y="584"/>
                </a:lnTo>
                <a:lnTo>
                  <a:pt x="1239" y="577"/>
                </a:lnTo>
                <a:lnTo>
                  <a:pt x="1240" y="574"/>
                </a:lnTo>
                <a:lnTo>
                  <a:pt x="1240" y="574"/>
                </a:lnTo>
                <a:lnTo>
                  <a:pt x="1244" y="570"/>
                </a:lnTo>
                <a:lnTo>
                  <a:pt x="1245" y="565"/>
                </a:lnTo>
                <a:lnTo>
                  <a:pt x="1247" y="548"/>
                </a:lnTo>
                <a:lnTo>
                  <a:pt x="1249" y="529"/>
                </a:lnTo>
                <a:lnTo>
                  <a:pt x="1249" y="519"/>
                </a:lnTo>
                <a:lnTo>
                  <a:pt x="1249" y="519"/>
                </a:lnTo>
                <a:lnTo>
                  <a:pt x="1247" y="507"/>
                </a:lnTo>
                <a:lnTo>
                  <a:pt x="1247" y="490"/>
                </a:lnTo>
                <a:lnTo>
                  <a:pt x="1249" y="464"/>
                </a:lnTo>
                <a:lnTo>
                  <a:pt x="1249" y="464"/>
                </a:lnTo>
                <a:lnTo>
                  <a:pt x="1251" y="457"/>
                </a:lnTo>
                <a:lnTo>
                  <a:pt x="1256" y="445"/>
                </a:lnTo>
                <a:lnTo>
                  <a:pt x="1259" y="432"/>
                </a:lnTo>
                <a:lnTo>
                  <a:pt x="1261" y="425"/>
                </a:lnTo>
                <a:lnTo>
                  <a:pt x="1261" y="425"/>
                </a:lnTo>
                <a:lnTo>
                  <a:pt x="1261" y="423"/>
                </a:lnTo>
                <a:lnTo>
                  <a:pt x="1263" y="418"/>
                </a:lnTo>
                <a:lnTo>
                  <a:pt x="1263" y="415"/>
                </a:lnTo>
                <a:lnTo>
                  <a:pt x="1261" y="408"/>
                </a:lnTo>
                <a:lnTo>
                  <a:pt x="1261" y="408"/>
                </a:lnTo>
                <a:lnTo>
                  <a:pt x="1259" y="404"/>
                </a:lnTo>
                <a:lnTo>
                  <a:pt x="1261" y="401"/>
                </a:lnTo>
                <a:lnTo>
                  <a:pt x="1263" y="391"/>
                </a:lnTo>
                <a:lnTo>
                  <a:pt x="1266" y="382"/>
                </a:lnTo>
                <a:lnTo>
                  <a:pt x="1266" y="379"/>
                </a:lnTo>
                <a:lnTo>
                  <a:pt x="1266" y="377"/>
                </a:lnTo>
                <a:lnTo>
                  <a:pt x="1266" y="377"/>
                </a:lnTo>
                <a:lnTo>
                  <a:pt x="1264" y="370"/>
                </a:lnTo>
                <a:lnTo>
                  <a:pt x="1259" y="353"/>
                </a:lnTo>
                <a:lnTo>
                  <a:pt x="1249" y="303"/>
                </a:lnTo>
                <a:lnTo>
                  <a:pt x="1239" y="252"/>
                </a:lnTo>
                <a:lnTo>
                  <a:pt x="1233" y="236"/>
                </a:lnTo>
                <a:lnTo>
                  <a:pt x="1232" y="230"/>
                </a:lnTo>
                <a:lnTo>
                  <a:pt x="1232" y="230"/>
                </a:lnTo>
                <a:lnTo>
                  <a:pt x="1228" y="226"/>
                </a:lnTo>
                <a:lnTo>
                  <a:pt x="1227" y="219"/>
                </a:lnTo>
                <a:lnTo>
                  <a:pt x="1220" y="195"/>
                </a:lnTo>
                <a:lnTo>
                  <a:pt x="1213" y="173"/>
                </a:lnTo>
                <a:lnTo>
                  <a:pt x="1208" y="159"/>
                </a:lnTo>
                <a:lnTo>
                  <a:pt x="1208" y="159"/>
                </a:lnTo>
                <a:lnTo>
                  <a:pt x="1199" y="149"/>
                </a:lnTo>
                <a:lnTo>
                  <a:pt x="1182" y="125"/>
                </a:lnTo>
                <a:lnTo>
                  <a:pt x="1165" y="101"/>
                </a:lnTo>
                <a:lnTo>
                  <a:pt x="1151" y="84"/>
                </a:lnTo>
                <a:lnTo>
                  <a:pt x="1151" y="84"/>
                </a:lnTo>
                <a:lnTo>
                  <a:pt x="1146" y="79"/>
                </a:lnTo>
                <a:lnTo>
                  <a:pt x="1144" y="74"/>
                </a:lnTo>
                <a:lnTo>
                  <a:pt x="1139" y="65"/>
                </a:lnTo>
                <a:lnTo>
                  <a:pt x="1134" y="57"/>
                </a:lnTo>
                <a:lnTo>
                  <a:pt x="1131" y="53"/>
                </a:lnTo>
                <a:lnTo>
                  <a:pt x="1126" y="50"/>
                </a:lnTo>
                <a:lnTo>
                  <a:pt x="1126" y="50"/>
                </a:lnTo>
                <a:lnTo>
                  <a:pt x="1119" y="45"/>
                </a:lnTo>
                <a:lnTo>
                  <a:pt x="1112" y="39"/>
                </a:lnTo>
                <a:lnTo>
                  <a:pt x="1108" y="36"/>
                </a:lnTo>
                <a:lnTo>
                  <a:pt x="1102" y="33"/>
                </a:lnTo>
                <a:lnTo>
                  <a:pt x="1095" y="29"/>
                </a:lnTo>
                <a:lnTo>
                  <a:pt x="1083" y="27"/>
                </a:lnTo>
                <a:lnTo>
                  <a:pt x="1083" y="27"/>
                </a:lnTo>
                <a:lnTo>
                  <a:pt x="1060" y="22"/>
                </a:lnTo>
                <a:lnTo>
                  <a:pt x="1042" y="17"/>
                </a:lnTo>
                <a:lnTo>
                  <a:pt x="1023" y="14"/>
                </a:lnTo>
                <a:lnTo>
                  <a:pt x="1004" y="10"/>
                </a:lnTo>
                <a:lnTo>
                  <a:pt x="1004" y="10"/>
                </a:lnTo>
                <a:lnTo>
                  <a:pt x="966" y="7"/>
                </a:lnTo>
                <a:lnTo>
                  <a:pt x="939" y="5"/>
                </a:lnTo>
                <a:lnTo>
                  <a:pt x="939" y="5"/>
                </a:lnTo>
                <a:lnTo>
                  <a:pt x="918" y="3"/>
                </a:lnTo>
                <a:lnTo>
                  <a:pt x="882" y="0"/>
                </a:lnTo>
                <a:lnTo>
                  <a:pt x="862" y="0"/>
                </a:lnTo>
                <a:lnTo>
                  <a:pt x="841" y="0"/>
                </a:lnTo>
                <a:lnTo>
                  <a:pt x="824" y="3"/>
                </a:lnTo>
                <a:lnTo>
                  <a:pt x="809" y="7"/>
                </a:lnTo>
                <a:lnTo>
                  <a:pt x="809" y="7"/>
                </a:lnTo>
                <a:lnTo>
                  <a:pt x="790" y="17"/>
                </a:lnTo>
                <a:lnTo>
                  <a:pt x="764" y="33"/>
                </a:lnTo>
                <a:lnTo>
                  <a:pt x="733" y="55"/>
                </a:lnTo>
                <a:lnTo>
                  <a:pt x="701" y="79"/>
                </a:lnTo>
                <a:lnTo>
                  <a:pt x="668" y="103"/>
                </a:lnTo>
                <a:lnTo>
                  <a:pt x="639" y="128"/>
                </a:lnTo>
                <a:lnTo>
                  <a:pt x="617" y="149"/>
                </a:lnTo>
                <a:lnTo>
                  <a:pt x="610" y="159"/>
                </a:lnTo>
                <a:lnTo>
                  <a:pt x="605" y="168"/>
                </a:lnTo>
                <a:lnTo>
                  <a:pt x="605" y="168"/>
                </a:lnTo>
                <a:lnTo>
                  <a:pt x="588" y="197"/>
                </a:lnTo>
                <a:lnTo>
                  <a:pt x="569" y="228"/>
                </a:lnTo>
                <a:lnTo>
                  <a:pt x="550" y="260"/>
                </a:lnTo>
                <a:lnTo>
                  <a:pt x="529" y="298"/>
                </a:lnTo>
                <a:lnTo>
                  <a:pt x="529" y="298"/>
                </a:lnTo>
                <a:lnTo>
                  <a:pt x="512" y="327"/>
                </a:lnTo>
                <a:lnTo>
                  <a:pt x="500" y="344"/>
                </a:lnTo>
                <a:lnTo>
                  <a:pt x="495" y="353"/>
                </a:lnTo>
                <a:lnTo>
                  <a:pt x="493" y="353"/>
                </a:lnTo>
                <a:lnTo>
                  <a:pt x="493" y="353"/>
                </a:lnTo>
                <a:lnTo>
                  <a:pt x="452" y="382"/>
                </a:lnTo>
                <a:lnTo>
                  <a:pt x="452" y="382"/>
                </a:lnTo>
                <a:lnTo>
                  <a:pt x="446" y="389"/>
                </a:lnTo>
                <a:lnTo>
                  <a:pt x="437" y="396"/>
                </a:lnTo>
                <a:lnTo>
                  <a:pt x="425" y="411"/>
                </a:lnTo>
                <a:lnTo>
                  <a:pt x="411" y="430"/>
                </a:lnTo>
                <a:lnTo>
                  <a:pt x="411" y="430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50000">
                <a:srgbClr val="C00000"/>
              </a:gs>
              <a:gs pos="100000">
                <a:srgbClr val="8000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dirty="0">
              <a:latin typeface="Arial" charset="0"/>
              <a:ea typeface="ＭＳ Ｐゴシック" charset="-128"/>
            </a:endParaRPr>
          </a:p>
        </p:txBody>
      </p:sp>
      <p:sp>
        <p:nvSpPr>
          <p:cNvPr id="5" name="Freeform 16">
            <a:extLst>
              <a:ext uri="{FF2B5EF4-FFF2-40B4-BE49-F238E27FC236}">
                <a16:creationId xmlns:a16="http://schemas.microsoft.com/office/drawing/2014/main" id="{4EE02DAF-12EE-4869-B380-C0700A603685}"/>
              </a:ext>
            </a:extLst>
          </p:cNvPr>
          <p:cNvSpPr>
            <a:spLocks/>
          </p:cNvSpPr>
          <p:nvPr/>
        </p:nvSpPr>
        <p:spPr bwMode="auto">
          <a:xfrm>
            <a:off x="3749076" y="1282042"/>
            <a:ext cx="2426379" cy="1954867"/>
          </a:xfrm>
          <a:custGeom>
            <a:avLst/>
            <a:gdLst>
              <a:gd name="T0" fmla="*/ 290 w 1905"/>
              <a:gd name="T1" fmla="*/ 1254 h 1535"/>
              <a:gd name="T2" fmla="*/ 266 w 1905"/>
              <a:gd name="T3" fmla="*/ 1249 h 1535"/>
              <a:gd name="T4" fmla="*/ 213 w 1905"/>
              <a:gd name="T5" fmla="*/ 1244 h 1535"/>
              <a:gd name="T6" fmla="*/ 89 w 1905"/>
              <a:gd name="T7" fmla="*/ 1299 h 1535"/>
              <a:gd name="T8" fmla="*/ 7 w 1905"/>
              <a:gd name="T9" fmla="*/ 1246 h 1535"/>
              <a:gd name="T10" fmla="*/ 16 w 1905"/>
              <a:gd name="T11" fmla="*/ 1165 h 1535"/>
              <a:gd name="T12" fmla="*/ 84 w 1905"/>
              <a:gd name="T13" fmla="*/ 963 h 1535"/>
              <a:gd name="T14" fmla="*/ 110 w 1905"/>
              <a:gd name="T15" fmla="*/ 787 h 1535"/>
              <a:gd name="T16" fmla="*/ 189 w 1905"/>
              <a:gd name="T17" fmla="*/ 749 h 1535"/>
              <a:gd name="T18" fmla="*/ 393 w 1905"/>
              <a:gd name="T19" fmla="*/ 583 h 1535"/>
              <a:gd name="T20" fmla="*/ 564 w 1905"/>
              <a:gd name="T21" fmla="*/ 435 h 1535"/>
              <a:gd name="T22" fmla="*/ 639 w 1905"/>
              <a:gd name="T23" fmla="*/ 302 h 1535"/>
              <a:gd name="T24" fmla="*/ 903 w 1905"/>
              <a:gd name="T25" fmla="*/ 209 h 1535"/>
              <a:gd name="T26" fmla="*/ 1362 w 1905"/>
              <a:gd name="T27" fmla="*/ 5 h 1535"/>
              <a:gd name="T28" fmla="*/ 1540 w 1905"/>
              <a:gd name="T29" fmla="*/ 19 h 1535"/>
              <a:gd name="T30" fmla="*/ 1643 w 1905"/>
              <a:gd name="T31" fmla="*/ 53 h 1535"/>
              <a:gd name="T32" fmla="*/ 1736 w 1905"/>
              <a:gd name="T33" fmla="*/ 95 h 1535"/>
              <a:gd name="T34" fmla="*/ 1830 w 1905"/>
              <a:gd name="T35" fmla="*/ 127 h 1535"/>
              <a:gd name="T36" fmla="*/ 1845 w 1905"/>
              <a:gd name="T37" fmla="*/ 158 h 1535"/>
              <a:gd name="T38" fmla="*/ 1874 w 1905"/>
              <a:gd name="T39" fmla="*/ 223 h 1535"/>
              <a:gd name="T40" fmla="*/ 1890 w 1905"/>
              <a:gd name="T41" fmla="*/ 387 h 1535"/>
              <a:gd name="T42" fmla="*/ 1900 w 1905"/>
              <a:gd name="T43" fmla="*/ 475 h 1535"/>
              <a:gd name="T44" fmla="*/ 1891 w 1905"/>
              <a:gd name="T45" fmla="*/ 595 h 1535"/>
              <a:gd name="T46" fmla="*/ 1840 w 1905"/>
              <a:gd name="T47" fmla="*/ 747 h 1535"/>
              <a:gd name="T48" fmla="*/ 1799 w 1905"/>
              <a:gd name="T49" fmla="*/ 900 h 1535"/>
              <a:gd name="T50" fmla="*/ 1794 w 1905"/>
              <a:gd name="T51" fmla="*/ 1054 h 1535"/>
              <a:gd name="T52" fmla="*/ 1794 w 1905"/>
              <a:gd name="T53" fmla="*/ 1162 h 1535"/>
              <a:gd name="T54" fmla="*/ 1792 w 1905"/>
              <a:gd name="T55" fmla="*/ 1235 h 1535"/>
              <a:gd name="T56" fmla="*/ 1772 w 1905"/>
              <a:gd name="T57" fmla="*/ 1273 h 1535"/>
              <a:gd name="T58" fmla="*/ 1736 w 1905"/>
              <a:gd name="T59" fmla="*/ 1347 h 1535"/>
              <a:gd name="T60" fmla="*/ 1622 w 1905"/>
              <a:gd name="T61" fmla="*/ 1371 h 1535"/>
              <a:gd name="T62" fmla="*/ 1485 w 1905"/>
              <a:gd name="T63" fmla="*/ 1355 h 1535"/>
              <a:gd name="T64" fmla="*/ 1455 w 1905"/>
              <a:gd name="T65" fmla="*/ 1347 h 1535"/>
              <a:gd name="T66" fmla="*/ 1424 w 1905"/>
              <a:gd name="T67" fmla="*/ 1330 h 1535"/>
              <a:gd name="T68" fmla="*/ 1426 w 1905"/>
              <a:gd name="T69" fmla="*/ 1271 h 1535"/>
              <a:gd name="T70" fmla="*/ 1520 w 1905"/>
              <a:gd name="T71" fmla="*/ 1215 h 1535"/>
              <a:gd name="T72" fmla="*/ 1463 w 1905"/>
              <a:gd name="T73" fmla="*/ 1136 h 1535"/>
              <a:gd name="T74" fmla="*/ 1449 w 1905"/>
              <a:gd name="T75" fmla="*/ 1203 h 1535"/>
              <a:gd name="T76" fmla="*/ 1383 w 1905"/>
              <a:gd name="T77" fmla="*/ 1273 h 1535"/>
              <a:gd name="T78" fmla="*/ 1357 w 1905"/>
              <a:gd name="T79" fmla="*/ 1343 h 1535"/>
              <a:gd name="T80" fmla="*/ 1297 w 1905"/>
              <a:gd name="T81" fmla="*/ 1437 h 1535"/>
              <a:gd name="T82" fmla="*/ 1215 w 1905"/>
              <a:gd name="T83" fmla="*/ 1451 h 1535"/>
              <a:gd name="T84" fmla="*/ 1136 w 1905"/>
              <a:gd name="T85" fmla="*/ 1422 h 1535"/>
              <a:gd name="T86" fmla="*/ 1115 w 1905"/>
              <a:gd name="T87" fmla="*/ 1412 h 1535"/>
              <a:gd name="T88" fmla="*/ 1141 w 1905"/>
              <a:gd name="T89" fmla="*/ 1323 h 1535"/>
              <a:gd name="T90" fmla="*/ 1091 w 1905"/>
              <a:gd name="T91" fmla="*/ 1169 h 1535"/>
              <a:gd name="T92" fmla="*/ 999 w 1905"/>
              <a:gd name="T93" fmla="*/ 1057 h 1535"/>
              <a:gd name="T94" fmla="*/ 872 w 1905"/>
              <a:gd name="T95" fmla="*/ 1042 h 1535"/>
              <a:gd name="T96" fmla="*/ 855 w 1905"/>
              <a:gd name="T97" fmla="*/ 1216 h 1535"/>
              <a:gd name="T98" fmla="*/ 804 w 1905"/>
              <a:gd name="T99" fmla="*/ 1345 h 1535"/>
              <a:gd name="T100" fmla="*/ 713 w 1905"/>
              <a:gd name="T101" fmla="*/ 1415 h 1535"/>
              <a:gd name="T102" fmla="*/ 670 w 1905"/>
              <a:gd name="T103" fmla="*/ 1513 h 1535"/>
              <a:gd name="T104" fmla="*/ 564 w 1905"/>
              <a:gd name="T105" fmla="*/ 1523 h 1535"/>
              <a:gd name="T106" fmla="*/ 528 w 1905"/>
              <a:gd name="T107" fmla="*/ 1528 h 1535"/>
              <a:gd name="T108" fmla="*/ 492 w 1905"/>
              <a:gd name="T109" fmla="*/ 1523 h 1535"/>
              <a:gd name="T110" fmla="*/ 456 w 1905"/>
              <a:gd name="T111" fmla="*/ 1518 h 1535"/>
              <a:gd name="T112" fmla="*/ 427 w 1905"/>
              <a:gd name="T113" fmla="*/ 1511 h 1535"/>
              <a:gd name="T114" fmla="*/ 415 w 1905"/>
              <a:gd name="T115" fmla="*/ 1472 h 1535"/>
              <a:gd name="T116" fmla="*/ 399 w 1905"/>
              <a:gd name="T117" fmla="*/ 1455 h 1535"/>
              <a:gd name="T118" fmla="*/ 555 w 1905"/>
              <a:gd name="T119" fmla="*/ 1328 h 1535"/>
              <a:gd name="T120" fmla="*/ 533 w 1905"/>
              <a:gd name="T121" fmla="*/ 1112 h 15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905" h="1535">
                <a:moveTo>
                  <a:pt x="523" y="1090"/>
                </a:moveTo>
                <a:lnTo>
                  <a:pt x="523" y="1090"/>
                </a:lnTo>
                <a:lnTo>
                  <a:pt x="432" y="1151"/>
                </a:lnTo>
                <a:lnTo>
                  <a:pt x="365" y="1198"/>
                </a:lnTo>
                <a:lnTo>
                  <a:pt x="341" y="1216"/>
                </a:lnTo>
                <a:lnTo>
                  <a:pt x="328" y="1227"/>
                </a:lnTo>
                <a:lnTo>
                  <a:pt x="328" y="1227"/>
                </a:lnTo>
                <a:lnTo>
                  <a:pt x="314" y="1239"/>
                </a:lnTo>
                <a:lnTo>
                  <a:pt x="300" y="1247"/>
                </a:lnTo>
                <a:lnTo>
                  <a:pt x="290" y="1254"/>
                </a:lnTo>
                <a:lnTo>
                  <a:pt x="286" y="1254"/>
                </a:lnTo>
                <a:lnTo>
                  <a:pt x="286" y="1252"/>
                </a:lnTo>
                <a:lnTo>
                  <a:pt x="286" y="1252"/>
                </a:lnTo>
                <a:lnTo>
                  <a:pt x="286" y="1249"/>
                </a:lnTo>
                <a:lnTo>
                  <a:pt x="285" y="1244"/>
                </a:lnTo>
                <a:lnTo>
                  <a:pt x="283" y="1244"/>
                </a:lnTo>
                <a:lnTo>
                  <a:pt x="280" y="1244"/>
                </a:lnTo>
                <a:lnTo>
                  <a:pt x="271" y="1247"/>
                </a:lnTo>
                <a:lnTo>
                  <a:pt x="271" y="1247"/>
                </a:lnTo>
                <a:lnTo>
                  <a:pt x="266" y="1249"/>
                </a:lnTo>
                <a:lnTo>
                  <a:pt x="259" y="1251"/>
                </a:lnTo>
                <a:lnTo>
                  <a:pt x="249" y="1252"/>
                </a:lnTo>
                <a:lnTo>
                  <a:pt x="242" y="1249"/>
                </a:lnTo>
                <a:lnTo>
                  <a:pt x="237" y="1247"/>
                </a:lnTo>
                <a:lnTo>
                  <a:pt x="237" y="1247"/>
                </a:lnTo>
                <a:lnTo>
                  <a:pt x="228" y="1240"/>
                </a:lnTo>
                <a:lnTo>
                  <a:pt x="225" y="1239"/>
                </a:lnTo>
                <a:lnTo>
                  <a:pt x="221" y="1239"/>
                </a:lnTo>
                <a:lnTo>
                  <a:pt x="221" y="1239"/>
                </a:lnTo>
                <a:lnTo>
                  <a:pt x="213" y="1244"/>
                </a:lnTo>
                <a:lnTo>
                  <a:pt x="196" y="1256"/>
                </a:lnTo>
                <a:lnTo>
                  <a:pt x="175" y="1271"/>
                </a:lnTo>
                <a:lnTo>
                  <a:pt x="153" y="1285"/>
                </a:lnTo>
                <a:lnTo>
                  <a:pt x="153" y="1285"/>
                </a:lnTo>
                <a:lnTo>
                  <a:pt x="136" y="1295"/>
                </a:lnTo>
                <a:lnTo>
                  <a:pt x="120" y="1300"/>
                </a:lnTo>
                <a:lnTo>
                  <a:pt x="107" y="1304"/>
                </a:lnTo>
                <a:lnTo>
                  <a:pt x="98" y="1302"/>
                </a:lnTo>
                <a:lnTo>
                  <a:pt x="98" y="1302"/>
                </a:lnTo>
                <a:lnTo>
                  <a:pt x="89" y="1299"/>
                </a:lnTo>
                <a:lnTo>
                  <a:pt x="84" y="1294"/>
                </a:lnTo>
                <a:lnTo>
                  <a:pt x="79" y="1287"/>
                </a:lnTo>
                <a:lnTo>
                  <a:pt x="79" y="1287"/>
                </a:lnTo>
                <a:lnTo>
                  <a:pt x="72" y="1285"/>
                </a:lnTo>
                <a:lnTo>
                  <a:pt x="65" y="1283"/>
                </a:lnTo>
                <a:lnTo>
                  <a:pt x="53" y="1276"/>
                </a:lnTo>
                <a:lnTo>
                  <a:pt x="53" y="1276"/>
                </a:lnTo>
                <a:lnTo>
                  <a:pt x="24" y="1261"/>
                </a:lnTo>
                <a:lnTo>
                  <a:pt x="12" y="1251"/>
                </a:lnTo>
                <a:lnTo>
                  <a:pt x="7" y="1246"/>
                </a:lnTo>
                <a:lnTo>
                  <a:pt x="4" y="1240"/>
                </a:lnTo>
                <a:lnTo>
                  <a:pt x="4" y="1240"/>
                </a:lnTo>
                <a:lnTo>
                  <a:pt x="0" y="1234"/>
                </a:lnTo>
                <a:lnTo>
                  <a:pt x="0" y="1223"/>
                </a:lnTo>
                <a:lnTo>
                  <a:pt x="0" y="1213"/>
                </a:lnTo>
                <a:lnTo>
                  <a:pt x="2" y="1201"/>
                </a:lnTo>
                <a:lnTo>
                  <a:pt x="9" y="1179"/>
                </a:lnTo>
                <a:lnTo>
                  <a:pt x="12" y="1170"/>
                </a:lnTo>
                <a:lnTo>
                  <a:pt x="16" y="1165"/>
                </a:lnTo>
                <a:lnTo>
                  <a:pt x="16" y="1165"/>
                </a:lnTo>
                <a:lnTo>
                  <a:pt x="31" y="1143"/>
                </a:lnTo>
                <a:lnTo>
                  <a:pt x="53" y="1105"/>
                </a:lnTo>
                <a:lnTo>
                  <a:pt x="84" y="1055"/>
                </a:lnTo>
                <a:lnTo>
                  <a:pt x="84" y="1055"/>
                </a:lnTo>
                <a:lnTo>
                  <a:pt x="81" y="1040"/>
                </a:lnTo>
                <a:lnTo>
                  <a:pt x="74" y="1008"/>
                </a:lnTo>
                <a:lnTo>
                  <a:pt x="74" y="1008"/>
                </a:lnTo>
                <a:lnTo>
                  <a:pt x="74" y="997"/>
                </a:lnTo>
                <a:lnTo>
                  <a:pt x="79" y="982"/>
                </a:lnTo>
                <a:lnTo>
                  <a:pt x="84" y="963"/>
                </a:lnTo>
                <a:lnTo>
                  <a:pt x="93" y="942"/>
                </a:lnTo>
                <a:lnTo>
                  <a:pt x="122" y="877"/>
                </a:lnTo>
                <a:lnTo>
                  <a:pt x="122" y="877"/>
                </a:lnTo>
                <a:lnTo>
                  <a:pt x="146" y="823"/>
                </a:lnTo>
                <a:lnTo>
                  <a:pt x="146" y="823"/>
                </a:lnTo>
                <a:lnTo>
                  <a:pt x="139" y="817"/>
                </a:lnTo>
                <a:lnTo>
                  <a:pt x="124" y="805"/>
                </a:lnTo>
                <a:lnTo>
                  <a:pt x="115" y="797"/>
                </a:lnTo>
                <a:lnTo>
                  <a:pt x="110" y="790"/>
                </a:lnTo>
                <a:lnTo>
                  <a:pt x="110" y="787"/>
                </a:lnTo>
                <a:lnTo>
                  <a:pt x="110" y="781"/>
                </a:lnTo>
                <a:lnTo>
                  <a:pt x="110" y="778"/>
                </a:lnTo>
                <a:lnTo>
                  <a:pt x="113" y="775"/>
                </a:lnTo>
                <a:lnTo>
                  <a:pt x="113" y="775"/>
                </a:lnTo>
                <a:lnTo>
                  <a:pt x="127" y="764"/>
                </a:lnTo>
                <a:lnTo>
                  <a:pt x="139" y="757"/>
                </a:lnTo>
                <a:lnTo>
                  <a:pt x="153" y="754"/>
                </a:lnTo>
                <a:lnTo>
                  <a:pt x="168" y="752"/>
                </a:lnTo>
                <a:lnTo>
                  <a:pt x="168" y="752"/>
                </a:lnTo>
                <a:lnTo>
                  <a:pt x="189" y="749"/>
                </a:lnTo>
                <a:lnTo>
                  <a:pt x="214" y="742"/>
                </a:lnTo>
                <a:lnTo>
                  <a:pt x="242" y="732"/>
                </a:lnTo>
                <a:lnTo>
                  <a:pt x="242" y="732"/>
                </a:lnTo>
                <a:lnTo>
                  <a:pt x="262" y="715"/>
                </a:lnTo>
                <a:lnTo>
                  <a:pt x="309" y="672"/>
                </a:lnTo>
                <a:lnTo>
                  <a:pt x="334" y="648"/>
                </a:lnTo>
                <a:lnTo>
                  <a:pt x="358" y="622"/>
                </a:lnTo>
                <a:lnTo>
                  <a:pt x="379" y="600"/>
                </a:lnTo>
                <a:lnTo>
                  <a:pt x="393" y="583"/>
                </a:lnTo>
                <a:lnTo>
                  <a:pt x="393" y="583"/>
                </a:lnTo>
                <a:lnTo>
                  <a:pt x="398" y="576"/>
                </a:lnTo>
                <a:lnTo>
                  <a:pt x="405" y="567"/>
                </a:lnTo>
                <a:lnTo>
                  <a:pt x="425" y="550"/>
                </a:lnTo>
                <a:lnTo>
                  <a:pt x="451" y="531"/>
                </a:lnTo>
                <a:lnTo>
                  <a:pt x="478" y="511"/>
                </a:lnTo>
                <a:lnTo>
                  <a:pt x="506" y="492"/>
                </a:lnTo>
                <a:lnTo>
                  <a:pt x="531" y="471"/>
                </a:lnTo>
                <a:lnTo>
                  <a:pt x="550" y="453"/>
                </a:lnTo>
                <a:lnTo>
                  <a:pt x="559" y="444"/>
                </a:lnTo>
                <a:lnTo>
                  <a:pt x="564" y="435"/>
                </a:lnTo>
                <a:lnTo>
                  <a:pt x="564" y="435"/>
                </a:lnTo>
                <a:lnTo>
                  <a:pt x="572" y="418"/>
                </a:lnTo>
                <a:lnTo>
                  <a:pt x="581" y="399"/>
                </a:lnTo>
                <a:lnTo>
                  <a:pt x="595" y="362"/>
                </a:lnTo>
                <a:lnTo>
                  <a:pt x="603" y="345"/>
                </a:lnTo>
                <a:lnTo>
                  <a:pt x="614" y="329"/>
                </a:lnTo>
                <a:lnTo>
                  <a:pt x="626" y="314"/>
                </a:lnTo>
                <a:lnTo>
                  <a:pt x="632" y="309"/>
                </a:lnTo>
                <a:lnTo>
                  <a:pt x="639" y="302"/>
                </a:lnTo>
                <a:lnTo>
                  <a:pt x="639" y="302"/>
                </a:lnTo>
                <a:lnTo>
                  <a:pt x="660" y="291"/>
                </a:lnTo>
                <a:lnTo>
                  <a:pt x="686" y="281"/>
                </a:lnTo>
                <a:lnTo>
                  <a:pt x="716" y="271"/>
                </a:lnTo>
                <a:lnTo>
                  <a:pt x="749" y="262"/>
                </a:lnTo>
                <a:lnTo>
                  <a:pt x="811" y="245"/>
                </a:lnTo>
                <a:lnTo>
                  <a:pt x="850" y="237"/>
                </a:lnTo>
                <a:lnTo>
                  <a:pt x="850" y="237"/>
                </a:lnTo>
                <a:lnTo>
                  <a:pt x="859" y="235"/>
                </a:lnTo>
                <a:lnTo>
                  <a:pt x="871" y="228"/>
                </a:lnTo>
                <a:lnTo>
                  <a:pt x="903" y="209"/>
                </a:lnTo>
                <a:lnTo>
                  <a:pt x="994" y="154"/>
                </a:lnTo>
                <a:lnTo>
                  <a:pt x="1091" y="96"/>
                </a:lnTo>
                <a:lnTo>
                  <a:pt x="1133" y="74"/>
                </a:lnTo>
                <a:lnTo>
                  <a:pt x="1162" y="59"/>
                </a:lnTo>
                <a:lnTo>
                  <a:pt x="1162" y="59"/>
                </a:lnTo>
                <a:lnTo>
                  <a:pt x="1187" y="50"/>
                </a:lnTo>
                <a:lnTo>
                  <a:pt x="1220" y="40"/>
                </a:lnTo>
                <a:lnTo>
                  <a:pt x="1294" y="21"/>
                </a:lnTo>
                <a:lnTo>
                  <a:pt x="1330" y="12"/>
                </a:lnTo>
                <a:lnTo>
                  <a:pt x="1362" y="5"/>
                </a:lnTo>
                <a:lnTo>
                  <a:pt x="1390" y="2"/>
                </a:lnTo>
                <a:lnTo>
                  <a:pt x="1408" y="0"/>
                </a:lnTo>
                <a:lnTo>
                  <a:pt x="1408" y="0"/>
                </a:lnTo>
                <a:lnTo>
                  <a:pt x="1487" y="5"/>
                </a:lnTo>
                <a:lnTo>
                  <a:pt x="1521" y="11"/>
                </a:lnTo>
                <a:lnTo>
                  <a:pt x="1532" y="12"/>
                </a:lnTo>
                <a:lnTo>
                  <a:pt x="1535" y="14"/>
                </a:lnTo>
                <a:lnTo>
                  <a:pt x="1535" y="14"/>
                </a:lnTo>
                <a:lnTo>
                  <a:pt x="1537" y="16"/>
                </a:lnTo>
                <a:lnTo>
                  <a:pt x="1540" y="19"/>
                </a:lnTo>
                <a:lnTo>
                  <a:pt x="1554" y="24"/>
                </a:lnTo>
                <a:lnTo>
                  <a:pt x="1575" y="31"/>
                </a:lnTo>
                <a:lnTo>
                  <a:pt x="1599" y="35"/>
                </a:lnTo>
                <a:lnTo>
                  <a:pt x="1599" y="35"/>
                </a:lnTo>
                <a:lnTo>
                  <a:pt x="1619" y="38"/>
                </a:lnTo>
                <a:lnTo>
                  <a:pt x="1633" y="40"/>
                </a:lnTo>
                <a:lnTo>
                  <a:pt x="1636" y="43"/>
                </a:lnTo>
                <a:lnTo>
                  <a:pt x="1640" y="45"/>
                </a:lnTo>
                <a:lnTo>
                  <a:pt x="1643" y="53"/>
                </a:lnTo>
                <a:lnTo>
                  <a:pt x="1643" y="53"/>
                </a:lnTo>
                <a:lnTo>
                  <a:pt x="1645" y="60"/>
                </a:lnTo>
                <a:lnTo>
                  <a:pt x="1650" y="65"/>
                </a:lnTo>
                <a:lnTo>
                  <a:pt x="1657" y="71"/>
                </a:lnTo>
                <a:lnTo>
                  <a:pt x="1664" y="74"/>
                </a:lnTo>
                <a:lnTo>
                  <a:pt x="1684" y="83"/>
                </a:lnTo>
                <a:lnTo>
                  <a:pt x="1706" y="86"/>
                </a:lnTo>
                <a:lnTo>
                  <a:pt x="1706" y="86"/>
                </a:lnTo>
                <a:lnTo>
                  <a:pt x="1725" y="89"/>
                </a:lnTo>
                <a:lnTo>
                  <a:pt x="1734" y="93"/>
                </a:lnTo>
                <a:lnTo>
                  <a:pt x="1736" y="95"/>
                </a:lnTo>
                <a:lnTo>
                  <a:pt x="1737" y="96"/>
                </a:lnTo>
                <a:lnTo>
                  <a:pt x="1736" y="101"/>
                </a:lnTo>
                <a:lnTo>
                  <a:pt x="1736" y="101"/>
                </a:lnTo>
                <a:lnTo>
                  <a:pt x="1736" y="103"/>
                </a:lnTo>
                <a:lnTo>
                  <a:pt x="1741" y="105"/>
                </a:lnTo>
                <a:lnTo>
                  <a:pt x="1758" y="112"/>
                </a:lnTo>
                <a:lnTo>
                  <a:pt x="1782" y="118"/>
                </a:lnTo>
                <a:lnTo>
                  <a:pt x="1782" y="118"/>
                </a:lnTo>
                <a:lnTo>
                  <a:pt x="1813" y="124"/>
                </a:lnTo>
                <a:lnTo>
                  <a:pt x="1830" y="127"/>
                </a:lnTo>
                <a:lnTo>
                  <a:pt x="1835" y="130"/>
                </a:lnTo>
                <a:lnTo>
                  <a:pt x="1837" y="132"/>
                </a:lnTo>
                <a:lnTo>
                  <a:pt x="1835" y="134"/>
                </a:lnTo>
                <a:lnTo>
                  <a:pt x="1835" y="134"/>
                </a:lnTo>
                <a:lnTo>
                  <a:pt x="1833" y="137"/>
                </a:lnTo>
                <a:lnTo>
                  <a:pt x="1833" y="141"/>
                </a:lnTo>
                <a:lnTo>
                  <a:pt x="1838" y="146"/>
                </a:lnTo>
                <a:lnTo>
                  <a:pt x="1843" y="151"/>
                </a:lnTo>
                <a:lnTo>
                  <a:pt x="1845" y="154"/>
                </a:lnTo>
                <a:lnTo>
                  <a:pt x="1845" y="158"/>
                </a:lnTo>
                <a:lnTo>
                  <a:pt x="1845" y="158"/>
                </a:lnTo>
                <a:lnTo>
                  <a:pt x="1843" y="168"/>
                </a:lnTo>
                <a:lnTo>
                  <a:pt x="1845" y="175"/>
                </a:lnTo>
                <a:lnTo>
                  <a:pt x="1849" y="185"/>
                </a:lnTo>
                <a:lnTo>
                  <a:pt x="1857" y="199"/>
                </a:lnTo>
                <a:lnTo>
                  <a:pt x="1857" y="199"/>
                </a:lnTo>
                <a:lnTo>
                  <a:pt x="1867" y="209"/>
                </a:lnTo>
                <a:lnTo>
                  <a:pt x="1873" y="213"/>
                </a:lnTo>
                <a:lnTo>
                  <a:pt x="1874" y="214"/>
                </a:lnTo>
                <a:lnTo>
                  <a:pt x="1874" y="223"/>
                </a:lnTo>
                <a:lnTo>
                  <a:pt x="1874" y="223"/>
                </a:lnTo>
                <a:lnTo>
                  <a:pt x="1874" y="233"/>
                </a:lnTo>
                <a:lnTo>
                  <a:pt x="1876" y="245"/>
                </a:lnTo>
                <a:lnTo>
                  <a:pt x="1881" y="286"/>
                </a:lnTo>
                <a:lnTo>
                  <a:pt x="1881" y="286"/>
                </a:lnTo>
                <a:lnTo>
                  <a:pt x="1886" y="327"/>
                </a:lnTo>
                <a:lnTo>
                  <a:pt x="1888" y="346"/>
                </a:lnTo>
                <a:lnTo>
                  <a:pt x="1888" y="369"/>
                </a:lnTo>
                <a:lnTo>
                  <a:pt x="1888" y="369"/>
                </a:lnTo>
                <a:lnTo>
                  <a:pt x="1890" y="387"/>
                </a:lnTo>
                <a:lnTo>
                  <a:pt x="1893" y="398"/>
                </a:lnTo>
                <a:lnTo>
                  <a:pt x="1897" y="405"/>
                </a:lnTo>
                <a:lnTo>
                  <a:pt x="1898" y="418"/>
                </a:lnTo>
                <a:lnTo>
                  <a:pt x="1898" y="418"/>
                </a:lnTo>
                <a:lnTo>
                  <a:pt x="1898" y="427"/>
                </a:lnTo>
                <a:lnTo>
                  <a:pt x="1897" y="430"/>
                </a:lnTo>
                <a:lnTo>
                  <a:pt x="1897" y="435"/>
                </a:lnTo>
                <a:lnTo>
                  <a:pt x="1898" y="454"/>
                </a:lnTo>
                <a:lnTo>
                  <a:pt x="1898" y="454"/>
                </a:lnTo>
                <a:lnTo>
                  <a:pt x="1900" y="475"/>
                </a:lnTo>
                <a:lnTo>
                  <a:pt x="1903" y="483"/>
                </a:lnTo>
                <a:lnTo>
                  <a:pt x="1905" y="490"/>
                </a:lnTo>
                <a:lnTo>
                  <a:pt x="1903" y="507"/>
                </a:lnTo>
                <a:lnTo>
                  <a:pt x="1903" y="507"/>
                </a:lnTo>
                <a:lnTo>
                  <a:pt x="1903" y="526"/>
                </a:lnTo>
                <a:lnTo>
                  <a:pt x="1903" y="536"/>
                </a:lnTo>
                <a:lnTo>
                  <a:pt x="1902" y="548"/>
                </a:lnTo>
                <a:lnTo>
                  <a:pt x="1897" y="571"/>
                </a:lnTo>
                <a:lnTo>
                  <a:pt x="1897" y="571"/>
                </a:lnTo>
                <a:lnTo>
                  <a:pt x="1891" y="595"/>
                </a:lnTo>
                <a:lnTo>
                  <a:pt x="1886" y="614"/>
                </a:lnTo>
                <a:lnTo>
                  <a:pt x="1883" y="631"/>
                </a:lnTo>
                <a:lnTo>
                  <a:pt x="1873" y="653"/>
                </a:lnTo>
                <a:lnTo>
                  <a:pt x="1873" y="653"/>
                </a:lnTo>
                <a:lnTo>
                  <a:pt x="1859" y="682"/>
                </a:lnTo>
                <a:lnTo>
                  <a:pt x="1849" y="711"/>
                </a:lnTo>
                <a:lnTo>
                  <a:pt x="1842" y="733"/>
                </a:lnTo>
                <a:lnTo>
                  <a:pt x="1840" y="740"/>
                </a:lnTo>
                <a:lnTo>
                  <a:pt x="1840" y="747"/>
                </a:lnTo>
                <a:lnTo>
                  <a:pt x="1840" y="747"/>
                </a:lnTo>
                <a:lnTo>
                  <a:pt x="1843" y="756"/>
                </a:lnTo>
                <a:lnTo>
                  <a:pt x="1843" y="771"/>
                </a:lnTo>
                <a:lnTo>
                  <a:pt x="1840" y="792"/>
                </a:lnTo>
                <a:lnTo>
                  <a:pt x="1830" y="824"/>
                </a:lnTo>
                <a:lnTo>
                  <a:pt x="1830" y="824"/>
                </a:lnTo>
                <a:lnTo>
                  <a:pt x="1816" y="855"/>
                </a:lnTo>
                <a:lnTo>
                  <a:pt x="1807" y="876"/>
                </a:lnTo>
                <a:lnTo>
                  <a:pt x="1801" y="889"/>
                </a:lnTo>
                <a:lnTo>
                  <a:pt x="1799" y="900"/>
                </a:lnTo>
                <a:lnTo>
                  <a:pt x="1799" y="900"/>
                </a:lnTo>
                <a:lnTo>
                  <a:pt x="1792" y="920"/>
                </a:lnTo>
                <a:lnTo>
                  <a:pt x="1782" y="954"/>
                </a:lnTo>
                <a:lnTo>
                  <a:pt x="1778" y="973"/>
                </a:lnTo>
                <a:lnTo>
                  <a:pt x="1777" y="992"/>
                </a:lnTo>
                <a:lnTo>
                  <a:pt x="1777" y="1009"/>
                </a:lnTo>
                <a:lnTo>
                  <a:pt x="1778" y="1018"/>
                </a:lnTo>
                <a:lnTo>
                  <a:pt x="1782" y="1026"/>
                </a:lnTo>
                <a:lnTo>
                  <a:pt x="1782" y="1026"/>
                </a:lnTo>
                <a:lnTo>
                  <a:pt x="1789" y="1040"/>
                </a:lnTo>
                <a:lnTo>
                  <a:pt x="1794" y="1054"/>
                </a:lnTo>
                <a:lnTo>
                  <a:pt x="1796" y="1066"/>
                </a:lnTo>
                <a:lnTo>
                  <a:pt x="1797" y="1076"/>
                </a:lnTo>
                <a:lnTo>
                  <a:pt x="1796" y="1093"/>
                </a:lnTo>
                <a:lnTo>
                  <a:pt x="1796" y="1098"/>
                </a:lnTo>
                <a:lnTo>
                  <a:pt x="1796" y="1098"/>
                </a:lnTo>
                <a:lnTo>
                  <a:pt x="1797" y="1143"/>
                </a:lnTo>
                <a:lnTo>
                  <a:pt x="1797" y="1143"/>
                </a:lnTo>
                <a:lnTo>
                  <a:pt x="1797" y="1153"/>
                </a:lnTo>
                <a:lnTo>
                  <a:pt x="1796" y="1160"/>
                </a:lnTo>
                <a:lnTo>
                  <a:pt x="1794" y="1162"/>
                </a:lnTo>
                <a:lnTo>
                  <a:pt x="1792" y="1163"/>
                </a:lnTo>
                <a:lnTo>
                  <a:pt x="1790" y="1167"/>
                </a:lnTo>
                <a:lnTo>
                  <a:pt x="1790" y="1170"/>
                </a:lnTo>
                <a:lnTo>
                  <a:pt x="1796" y="1192"/>
                </a:lnTo>
                <a:lnTo>
                  <a:pt x="1796" y="1192"/>
                </a:lnTo>
                <a:lnTo>
                  <a:pt x="1801" y="1216"/>
                </a:lnTo>
                <a:lnTo>
                  <a:pt x="1801" y="1222"/>
                </a:lnTo>
                <a:lnTo>
                  <a:pt x="1799" y="1227"/>
                </a:lnTo>
                <a:lnTo>
                  <a:pt x="1794" y="1232"/>
                </a:lnTo>
                <a:lnTo>
                  <a:pt x="1792" y="1235"/>
                </a:lnTo>
                <a:lnTo>
                  <a:pt x="1789" y="1240"/>
                </a:lnTo>
                <a:lnTo>
                  <a:pt x="1789" y="1240"/>
                </a:lnTo>
                <a:lnTo>
                  <a:pt x="1787" y="1246"/>
                </a:lnTo>
                <a:lnTo>
                  <a:pt x="1784" y="1249"/>
                </a:lnTo>
                <a:lnTo>
                  <a:pt x="1778" y="1251"/>
                </a:lnTo>
                <a:lnTo>
                  <a:pt x="1775" y="1252"/>
                </a:lnTo>
                <a:lnTo>
                  <a:pt x="1773" y="1258"/>
                </a:lnTo>
                <a:lnTo>
                  <a:pt x="1773" y="1263"/>
                </a:lnTo>
                <a:lnTo>
                  <a:pt x="1772" y="1273"/>
                </a:lnTo>
                <a:lnTo>
                  <a:pt x="1772" y="1273"/>
                </a:lnTo>
                <a:lnTo>
                  <a:pt x="1772" y="1290"/>
                </a:lnTo>
                <a:lnTo>
                  <a:pt x="1773" y="1297"/>
                </a:lnTo>
                <a:lnTo>
                  <a:pt x="1772" y="1302"/>
                </a:lnTo>
                <a:lnTo>
                  <a:pt x="1766" y="1314"/>
                </a:lnTo>
                <a:lnTo>
                  <a:pt x="1766" y="1314"/>
                </a:lnTo>
                <a:lnTo>
                  <a:pt x="1763" y="1321"/>
                </a:lnTo>
                <a:lnTo>
                  <a:pt x="1760" y="1326"/>
                </a:lnTo>
                <a:lnTo>
                  <a:pt x="1751" y="1335"/>
                </a:lnTo>
                <a:lnTo>
                  <a:pt x="1742" y="1342"/>
                </a:lnTo>
                <a:lnTo>
                  <a:pt x="1736" y="1347"/>
                </a:lnTo>
                <a:lnTo>
                  <a:pt x="1736" y="1347"/>
                </a:lnTo>
                <a:lnTo>
                  <a:pt x="1732" y="1352"/>
                </a:lnTo>
                <a:lnTo>
                  <a:pt x="1725" y="1355"/>
                </a:lnTo>
                <a:lnTo>
                  <a:pt x="1708" y="1364"/>
                </a:lnTo>
                <a:lnTo>
                  <a:pt x="1686" y="1372"/>
                </a:lnTo>
                <a:lnTo>
                  <a:pt x="1686" y="1372"/>
                </a:lnTo>
                <a:lnTo>
                  <a:pt x="1667" y="1371"/>
                </a:lnTo>
                <a:lnTo>
                  <a:pt x="1640" y="1369"/>
                </a:lnTo>
                <a:lnTo>
                  <a:pt x="1640" y="1369"/>
                </a:lnTo>
                <a:lnTo>
                  <a:pt x="1622" y="1371"/>
                </a:lnTo>
                <a:lnTo>
                  <a:pt x="1588" y="1369"/>
                </a:lnTo>
                <a:lnTo>
                  <a:pt x="1588" y="1369"/>
                </a:lnTo>
                <a:lnTo>
                  <a:pt x="1568" y="1371"/>
                </a:lnTo>
                <a:lnTo>
                  <a:pt x="1552" y="1371"/>
                </a:lnTo>
                <a:lnTo>
                  <a:pt x="1539" y="1371"/>
                </a:lnTo>
                <a:lnTo>
                  <a:pt x="1530" y="1369"/>
                </a:lnTo>
                <a:lnTo>
                  <a:pt x="1520" y="1366"/>
                </a:lnTo>
                <a:lnTo>
                  <a:pt x="1520" y="1366"/>
                </a:lnTo>
                <a:lnTo>
                  <a:pt x="1501" y="1359"/>
                </a:lnTo>
                <a:lnTo>
                  <a:pt x="1485" y="1355"/>
                </a:lnTo>
                <a:lnTo>
                  <a:pt x="1477" y="1352"/>
                </a:lnTo>
                <a:lnTo>
                  <a:pt x="1475" y="1352"/>
                </a:lnTo>
                <a:lnTo>
                  <a:pt x="1473" y="1350"/>
                </a:lnTo>
                <a:lnTo>
                  <a:pt x="1473" y="1350"/>
                </a:lnTo>
                <a:lnTo>
                  <a:pt x="1473" y="1348"/>
                </a:lnTo>
                <a:lnTo>
                  <a:pt x="1472" y="1348"/>
                </a:lnTo>
                <a:lnTo>
                  <a:pt x="1463" y="1350"/>
                </a:lnTo>
                <a:lnTo>
                  <a:pt x="1456" y="1350"/>
                </a:lnTo>
                <a:lnTo>
                  <a:pt x="1455" y="1348"/>
                </a:lnTo>
                <a:lnTo>
                  <a:pt x="1455" y="1347"/>
                </a:lnTo>
                <a:lnTo>
                  <a:pt x="1455" y="1347"/>
                </a:lnTo>
                <a:lnTo>
                  <a:pt x="1455" y="1343"/>
                </a:lnTo>
                <a:lnTo>
                  <a:pt x="1453" y="1340"/>
                </a:lnTo>
                <a:lnTo>
                  <a:pt x="1448" y="1335"/>
                </a:lnTo>
                <a:lnTo>
                  <a:pt x="1441" y="1331"/>
                </a:lnTo>
                <a:lnTo>
                  <a:pt x="1441" y="1331"/>
                </a:lnTo>
                <a:lnTo>
                  <a:pt x="1432" y="1333"/>
                </a:lnTo>
                <a:lnTo>
                  <a:pt x="1426" y="1333"/>
                </a:lnTo>
                <a:lnTo>
                  <a:pt x="1424" y="1331"/>
                </a:lnTo>
                <a:lnTo>
                  <a:pt x="1424" y="1330"/>
                </a:lnTo>
                <a:lnTo>
                  <a:pt x="1424" y="1330"/>
                </a:lnTo>
                <a:lnTo>
                  <a:pt x="1422" y="1330"/>
                </a:lnTo>
                <a:lnTo>
                  <a:pt x="1417" y="1326"/>
                </a:lnTo>
                <a:lnTo>
                  <a:pt x="1414" y="1324"/>
                </a:lnTo>
                <a:lnTo>
                  <a:pt x="1412" y="1319"/>
                </a:lnTo>
                <a:lnTo>
                  <a:pt x="1412" y="1314"/>
                </a:lnTo>
                <a:lnTo>
                  <a:pt x="1414" y="1306"/>
                </a:lnTo>
                <a:lnTo>
                  <a:pt x="1414" y="1306"/>
                </a:lnTo>
                <a:lnTo>
                  <a:pt x="1419" y="1288"/>
                </a:lnTo>
                <a:lnTo>
                  <a:pt x="1426" y="1271"/>
                </a:lnTo>
                <a:lnTo>
                  <a:pt x="1431" y="1264"/>
                </a:lnTo>
                <a:lnTo>
                  <a:pt x="1438" y="1258"/>
                </a:lnTo>
                <a:lnTo>
                  <a:pt x="1444" y="1252"/>
                </a:lnTo>
                <a:lnTo>
                  <a:pt x="1455" y="1247"/>
                </a:lnTo>
                <a:lnTo>
                  <a:pt x="1455" y="1247"/>
                </a:lnTo>
                <a:lnTo>
                  <a:pt x="1497" y="1234"/>
                </a:lnTo>
                <a:lnTo>
                  <a:pt x="1513" y="1227"/>
                </a:lnTo>
                <a:lnTo>
                  <a:pt x="1520" y="1223"/>
                </a:lnTo>
                <a:lnTo>
                  <a:pt x="1520" y="1223"/>
                </a:lnTo>
                <a:lnTo>
                  <a:pt x="1520" y="1215"/>
                </a:lnTo>
                <a:lnTo>
                  <a:pt x="1516" y="1199"/>
                </a:lnTo>
                <a:lnTo>
                  <a:pt x="1511" y="1182"/>
                </a:lnTo>
                <a:lnTo>
                  <a:pt x="1504" y="1167"/>
                </a:lnTo>
                <a:lnTo>
                  <a:pt x="1504" y="1167"/>
                </a:lnTo>
                <a:lnTo>
                  <a:pt x="1485" y="1133"/>
                </a:lnTo>
                <a:lnTo>
                  <a:pt x="1477" y="1115"/>
                </a:lnTo>
                <a:lnTo>
                  <a:pt x="1473" y="1107"/>
                </a:lnTo>
                <a:lnTo>
                  <a:pt x="1473" y="1107"/>
                </a:lnTo>
                <a:lnTo>
                  <a:pt x="1470" y="1115"/>
                </a:lnTo>
                <a:lnTo>
                  <a:pt x="1463" y="1136"/>
                </a:lnTo>
                <a:lnTo>
                  <a:pt x="1456" y="1162"/>
                </a:lnTo>
                <a:lnTo>
                  <a:pt x="1455" y="1170"/>
                </a:lnTo>
                <a:lnTo>
                  <a:pt x="1455" y="1177"/>
                </a:lnTo>
                <a:lnTo>
                  <a:pt x="1455" y="1177"/>
                </a:lnTo>
                <a:lnTo>
                  <a:pt x="1458" y="1184"/>
                </a:lnTo>
                <a:lnTo>
                  <a:pt x="1461" y="1189"/>
                </a:lnTo>
                <a:lnTo>
                  <a:pt x="1461" y="1192"/>
                </a:lnTo>
                <a:lnTo>
                  <a:pt x="1460" y="1196"/>
                </a:lnTo>
                <a:lnTo>
                  <a:pt x="1456" y="1199"/>
                </a:lnTo>
                <a:lnTo>
                  <a:pt x="1449" y="1203"/>
                </a:lnTo>
                <a:lnTo>
                  <a:pt x="1449" y="1203"/>
                </a:lnTo>
                <a:lnTo>
                  <a:pt x="1438" y="1210"/>
                </a:lnTo>
                <a:lnTo>
                  <a:pt x="1432" y="1211"/>
                </a:lnTo>
                <a:lnTo>
                  <a:pt x="1427" y="1215"/>
                </a:lnTo>
                <a:lnTo>
                  <a:pt x="1419" y="1223"/>
                </a:lnTo>
                <a:lnTo>
                  <a:pt x="1419" y="1223"/>
                </a:lnTo>
                <a:lnTo>
                  <a:pt x="1407" y="1237"/>
                </a:lnTo>
                <a:lnTo>
                  <a:pt x="1398" y="1251"/>
                </a:lnTo>
                <a:lnTo>
                  <a:pt x="1391" y="1263"/>
                </a:lnTo>
                <a:lnTo>
                  <a:pt x="1383" y="1273"/>
                </a:lnTo>
                <a:lnTo>
                  <a:pt x="1383" y="1273"/>
                </a:lnTo>
                <a:lnTo>
                  <a:pt x="1366" y="1290"/>
                </a:lnTo>
                <a:lnTo>
                  <a:pt x="1357" y="1297"/>
                </a:lnTo>
                <a:lnTo>
                  <a:pt x="1352" y="1306"/>
                </a:lnTo>
                <a:lnTo>
                  <a:pt x="1352" y="1306"/>
                </a:lnTo>
                <a:lnTo>
                  <a:pt x="1352" y="1311"/>
                </a:lnTo>
                <a:lnTo>
                  <a:pt x="1352" y="1316"/>
                </a:lnTo>
                <a:lnTo>
                  <a:pt x="1355" y="1328"/>
                </a:lnTo>
                <a:lnTo>
                  <a:pt x="1357" y="1335"/>
                </a:lnTo>
                <a:lnTo>
                  <a:pt x="1357" y="1343"/>
                </a:lnTo>
                <a:lnTo>
                  <a:pt x="1355" y="1355"/>
                </a:lnTo>
                <a:lnTo>
                  <a:pt x="1352" y="1369"/>
                </a:lnTo>
                <a:lnTo>
                  <a:pt x="1352" y="1369"/>
                </a:lnTo>
                <a:lnTo>
                  <a:pt x="1345" y="1383"/>
                </a:lnTo>
                <a:lnTo>
                  <a:pt x="1338" y="1395"/>
                </a:lnTo>
                <a:lnTo>
                  <a:pt x="1331" y="1405"/>
                </a:lnTo>
                <a:lnTo>
                  <a:pt x="1324" y="1413"/>
                </a:lnTo>
                <a:lnTo>
                  <a:pt x="1311" y="1427"/>
                </a:lnTo>
                <a:lnTo>
                  <a:pt x="1297" y="1437"/>
                </a:lnTo>
                <a:lnTo>
                  <a:pt x="1297" y="1437"/>
                </a:lnTo>
                <a:lnTo>
                  <a:pt x="1290" y="1443"/>
                </a:lnTo>
                <a:lnTo>
                  <a:pt x="1287" y="1448"/>
                </a:lnTo>
                <a:lnTo>
                  <a:pt x="1282" y="1455"/>
                </a:lnTo>
                <a:lnTo>
                  <a:pt x="1278" y="1458"/>
                </a:lnTo>
                <a:lnTo>
                  <a:pt x="1273" y="1460"/>
                </a:lnTo>
                <a:lnTo>
                  <a:pt x="1266" y="1460"/>
                </a:lnTo>
                <a:lnTo>
                  <a:pt x="1254" y="1460"/>
                </a:lnTo>
                <a:lnTo>
                  <a:pt x="1254" y="1460"/>
                </a:lnTo>
                <a:lnTo>
                  <a:pt x="1232" y="1455"/>
                </a:lnTo>
                <a:lnTo>
                  <a:pt x="1215" y="1451"/>
                </a:lnTo>
                <a:lnTo>
                  <a:pt x="1199" y="1446"/>
                </a:lnTo>
                <a:lnTo>
                  <a:pt x="1174" y="1444"/>
                </a:lnTo>
                <a:lnTo>
                  <a:pt x="1174" y="1444"/>
                </a:lnTo>
                <a:lnTo>
                  <a:pt x="1169" y="1444"/>
                </a:lnTo>
                <a:lnTo>
                  <a:pt x="1163" y="1443"/>
                </a:lnTo>
                <a:lnTo>
                  <a:pt x="1158" y="1437"/>
                </a:lnTo>
                <a:lnTo>
                  <a:pt x="1158" y="1437"/>
                </a:lnTo>
                <a:lnTo>
                  <a:pt x="1153" y="1431"/>
                </a:lnTo>
                <a:lnTo>
                  <a:pt x="1145" y="1425"/>
                </a:lnTo>
                <a:lnTo>
                  <a:pt x="1136" y="1422"/>
                </a:lnTo>
                <a:lnTo>
                  <a:pt x="1133" y="1422"/>
                </a:lnTo>
                <a:lnTo>
                  <a:pt x="1131" y="1422"/>
                </a:lnTo>
                <a:lnTo>
                  <a:pt x="1131" y="1422"/>
                </a:lnTo>
                <a:lnTo>
                  <a:pt x="1126" y="1424"/>
                </a:lnTo>
                <a:lnTo>
                  <a:pt x="1119" y="1424"/>
                </a:lnTo>
                <a:lnTo>
                  <a:pt x="1114" y="1422"/>
                </a:lnTo>
                <a:lnTo>
                  <a:pt x="1112" y="1419"/>
                </a:lnTo>
                <a:lnTo>
                  <a:pt x="1114" y="1415"/>
                </a:lnTo>
                <a:lnTo>
                  <a:pt x="1114" y="1415"/>
                </a:lnTo>
                <a:lnTo>
                  <a:pt x="1115" y="1412"/>
                </a:lnTo>
                <a:lnTo>
                  <a:pt x="1117" y="1410"/>
                </a:lnTo>
                <a:lnTo>
                  <a:pt x="1119" y="1407"/>
                </a:lnTo>
                <a:lnTo>
                  <a:pt x="1122" y="1396"/>
                </a:lnTo>
                <a:lnTo>
                  <a:pt x="1122" y="1396"/>
                </a:lnTo>
                <a:lnTo>
                  <a:pt x="1126" y="1383"/>
                </a:lnTo>
                <a:lnTo>
                  <a:pt x="1129" y="1371"/>
                </a:lnTo>
                <a:lnTo>
                  <a:pt x="1138" y="1350"/>
                </a:lnTo>
                <a:lnTo>
                  <a:pt x="1138" y="1350"/>
                </a:lnTo>
                <a:lnTo>
                  <a:pt x="1139" y="1338"/>
                </a:lnTo>
                <a:lnTo>
                  <a:pt x="1141" y="1323"/>
                </a:lnTo>
                <a:lnTo>
                  <a:pt x="1138" y="1307"/>
                </a:lnTo>
                <a:lnTo>
                  <a:pt x="1133" y="1290"/>
                </a:lnTo>
                <a:lnTo>
                  <a:pt x="1133" y="1290"/>
                </a:lnTo>
                <a:lnTo>
                  <a:pt x="1126" y="1270"/>
                </a:lnTo>
                <a:lnTo>
                  <a:pt x="1121" y="1244"/>
                </a:lnTo>
                <a:lnTo>
                  <a:pt x="1115" y="1222"/>
                </a:lnTo>
                <a:lnTo>
                  <a:pt x="1112" y="1213"/>
                </a:lnTo>
                <a:lnTo>
                  <a:pt x="1110" y="1206"/>
                </a:lnTo>
                <a:lnTo>
                  <a:pt x="1110" y="1206"/>
                </a:lnTo>
                <a:lnTo>
                  <a:pt x="1091" y="1169"/>
                </a:lnTo>
                <a:lnTo>
                  <a:pt x="1076" y="1145"/>
                </a:lnTo>
                <a:lnTo>
                  <a:pt x="1069" y="1134"/>
                </a:lnTo>
                <a:lnTo>
                  <a:pt x="1061" y="1124"/>
                </a:lnTo>
                <a:lnTo>
                  <a:pt x="1061" y="1124"/>
                </a:lnTo>
                <a:lnTo>
                  <a:pt x="1052" y="1115"/>
                </a:lnTo>
                <a:lnTo>
                  <a:pt x="1044" y="1105"/>
                </a:lnTo>
                <a:lnTo>
                  <a:pt x="1028" y="1083"/>
                </a:lnTo>
                <a:lnTo>
                  <a:pt x="1020" y="1073"/>
                </a:lnTo>
                <a:lnTo>
                  <a:pt x="1011" y="1064"/>
                </a:lnTo>
                <a:lnTo>
                  <a:pt x="999" y="1057"/>
                </a:lnTo>
                <a:lnTo>
                  <a:pt x="994" y="1055"/>
                </a:lnTo>
                <a:lnTo>
                  <a:pt x="989" y="1055"/>
                </a:lnTo>
                <a:lnTo>
                  <a:pt x="989" y="1055"/>
                </a:lnTo>
                <a:lnTo>
                  <a:pt x="951" y="1055"/>
                </a:lnTo>
                <a:lnTo>
                  <a:pt x="939" y="1055"/>
                </a:lnTo>
                <a:lnTo>
                  <a:pt x="913" y="1031"/>
                </a:lnTo>
                <a:lnTo>
                  <a:pt x="886" y="1009"/>
                </a:lnTo>
                <a:lnTo>
                  <a:pt x="886" y="1009"/>
                </a:lnTo>
                <a:lnTo>
                  <a:pt x="881" y="1018"/>
                </a:lnTo>
                <a:lnTo>
                  <a:pt x="872" y="1042"/>
                </a:lnTo>
                <a:lnTo>
                  <a:pt x="867" y="1057"/>
                </a:lnTo>
                <a:lnTo>
                  <a:pt x="864" y="1074"/>
                </a:lnTo>
                <a:lnTo>
                  <a:pt x="862" y="1091"/>
                </a:lnTo>
                <a:lnTo>
                  <a:pt x="864" y="1110"/>
                </a:lnTo>
                <a:lnTo>
                  <a:pt x="864" y="1110"/>
                </a:lnTo>
                <a:lnTo>
                  <a:pt x="865" y="1145"/>
                </a:lnTo>
                <a:lnTo>
                  <a:pt x="865" y="1172"/>
                </a:lnTo>
                <a:lnTo>
                  <a:pt x="862" y="1194"/>
                </a:lnTo>
                <a:lnTo>
                  <a:pt x="855" y="1216"/>
                </a:lnTo>
                <a:lnTo>
                  <a:pt x="855" y="1216"/>
                </a:lnTo>
                <a:lnTo>
                  <a:pt x="850" y="1230"/>
                </a:lnTo>
                <a:lnTo>
                  <a:pt x="852" y="1235"/>
                </a:lnTo>
                <a:lnTo>
                  <a:pt x="848" y="1247"/>
                </a:lnTo>
                <a:lnTo>
                  <a:pt x="835" y="1275"/>
                </a:lnTo>
                <a:lnTo>
                  <a:pt x="835" y="1275"/>
                </a:lnTo>
                <a:lnTo>
                  <a:pt x="826" y="1294"/>
                </a:lnTo>
                <a:lnTo>
                  <a:pt x="819" y="1309"/>
                </a:lnTo>
                <a:lnTo>
                  <a:pt x="811" y="1331"/>
                </a:lnTo>
                <a:lnTo>
                  <a:pt x="807" y="1340"/>
                </a:lnTo>
                <a:lnTo>
                  <a:pt x="804" y="1345"/>
                </a:lnTo>
                <a:lnTo>
                  <a:pt x="797" y="1348"/>
                </a:lnTo>
                <a:lnTo>
                  <a:pt x="788" y="1350"/>
                </a:lnTo>
                <a:lnTo>
                  <a:pt x="788" y="1350"/>
                </a:lnTo>
                <a:lnTo>
                  <a:pt x="776" y="1352"/>
                </a:lnTo>
                <a:lnTo>
                  <a:pt x="764" y="1359"/>
                </a:lnTo>
                <a:lnTo>
                  <a:pt x="752" y="1369"/>
                </a:lnTo>
                <a:lnTo>
                  <a:pt x="740" y="1379"/>
                </a:lnTo>
                <a:lnTo>
                  <a:pt x="730" y="1391"/>
                </a:lnTo>
                <a:lnTo>
                  <a:pt x="720" y="1403"/>
                </a:lnTo>
                <a:lnTo>
                  <a:pt x="713" y="1415"/>
                </a:lnTo>
                <a:lnTo>
                  <a:pt x="711" y="1424"/>
                </a:lnTo>
                <a:lnTo>
                  <a:pt x="711" y="1424"/>
                </a:lnTo>
                <a:lnTo>
                  <a:pt x="708" y="1441"/>
                </a:lnTo>
                <a:lnTo>
                  <a:pt x="703" y="1453"/>
                </a:lnTo>
                <a:lnTo>
                  <a:pt x="692" y="1475"/>
                </a:lnTo>
                <a:lnTo>
                  <a:pt x="692" y="1475"/>
                </a:lnTo>
                <a:lnTo>
                  <a:pt x="684" y="1492"/>
                </a:lnTo>
                <a:lnTo>
                  <a:pt x="677" y="1504"/>
                </a:lnTo>
                <a:lnTo>
                  <a:pt x="677" y="1504"/>
                </a:lnTo>
                <a:lnTo>
                  <a:pt x="670" y="1513"/>
                </a:lnTo>
                <a:lnTo>
                  <a:pt x="660" y="1518"/>
                </a:lnTo>
                <a:lnTo>
                  <a:pt x="648" y="1521"/>
                </a:lnTo>
                <a:lnTo>
                  <a:pt x="632" y="1523"/>
                </a:lnTo>
                <a:lnTo>
                  <a:pt x="632" y="1523"/>
                </a:lnTo>
                <a:lnTo>
                  <a:pt x="600" y="1525"/>
                </a:lnTo>
                <a:lnTo>
                  <a:pt x="576" y="1525"/>
                </a:lnTo>
                <a:lnTo>
                  <a:pt x="576" y="1525"/>
                </a:lnTo>
                <a:lnTo>
                  <a:pt x="571" y="1525"/>
                </a:lnTo>
                <a:lnTo>
                  <a:pt x="566" y="1523"/>
                </a:lnTo>
                <a:lnTo>
                  <a:pt x="564" y="1523"/>
                </a:lnTo>
                <a:lnTo>
                  <a:pt x="560" y="1525"/>
                </a:lnTo>
                <a:lnTo>
                  <a:pt x="560" y="1525"/>
                </a:lnTo>
                <a:lnTo>
                  <a:pt x="552" y="1532"/>
                </a:lnTo>
                <a:lnTo>
                  <a:pt x="545" y="1535"/>
                </a:lnTo>
                <a:lnTo>
                  <a:pt x="545" y="1535"/>
                </a:lnTo>
                <a:lnTo>
                  <a:pt x="538" y="1530"/>
                </a:lnTo>
                <a:lnTo>
                  <a:pt x="533" y="1527"/>
                </a:lnTo>
                <a:lnTo>
                  <a:pt x="530" y="1527"/>
                </a:lnTo>
                <a:lnTo>
                  <a:pt x="528" y="1528"/>
                </a:lnTo>
                <a:lnTo>
                  <a:pt x="528" y="1528"/>
                </a:lnTo>
                <a:lnTo>
                  <a:pt x="525" y="1530"/>
                </a:lnTo>
                <a:lnTo>
                  <a:pt x="523" y="1530"/>
                </a:lnTo>
                <a:lnTo>
                  <a:pt x="521" y="1527"/>
                </a:lnTo>
                <a:lnTo>
                  <a:pt x="516" y="1525"/>
                </a:lnTo>
                <a:lnTo>
                  <a:pt x="513" y="1525"/>
                </a:lnTo>
                <a:lnTo>
                  <a:pt x="509" y="1525"/>
                </a:lnTo>
                <a:lnTo>
                  <a:pt x="509" y="1525"/>
                </a:lnTo>
                <a:lnTo>
                  <a:pt x="501" y="1527"/>
                </a:lnTo>
                <a:lnTo>
                  <a:pt x="495" y="1525"/>
                </a:lnTo>
                <a:lnTo>
                  <a:pt x="492" y="1523"/>
                </a:lnTo>
                <a:lnTo>
                  <a:pt x="492" y="1521"/>
                </a:lnTo>
                <a:lnTo>
                  <a:pt x="492" y="1521"/>
                </a:lnTo>
                <a:lnTo>
                  <a:pt x="483" y="1509"/>
                </a:lnTo>
                <a:lnTo>
                  <a:pt x="477" y="1504"/>
                </a:lnTo>
                <a:lnTo>
                  <a:pt x="473" y="1503"/>
                </a:lnTo>
                <a:lnTo>
                  <a:pt x="471" y="1504"/>
                </a:lnTo>
                <a:lnTo>
                  <a:pt x="471" y="1504"/>
                </a:lnTo>
                <a:lnTo>
                  <a:pt x="466" y="1511"/>
                </a:lnTo>
                <a:lnTo>
                  <a:pt x="461" y="1515"/>
                </a:lnTo>
                <a:lnTo>
                  <a:pt x="456" y="1518"/>
                </a:lnTo>
                <a:lnTo>
                  <a:pt x="456" y="1518"/>
                </a:lnTo>
                <a:lnTo>
                  <a:pt x="458" y="1504"/>
                </a:lnTo>
                <a:lnTo>
                  <a:pt x="458" y="1499"/>
                </a:lnTo>
                <a:lnTo>
                  <a:pt x="456" y="1496"/>
                </a:lnTo>
                <a:lnTo>
                  <a:pt x="454" y="1496"/>
                </a:lnTo>
                <a:lnTo>
                  <a:pt x="451" y="1497"/>
                </a:lnTo>
                <a:lnTo>
                  <a:pt x="451" y="1497"/>
                </a:lnTo>
                <a:lnTo>
                  <a:pt x="442" y="1504"/>
                </a:lnTo>
                <a:lnTo>
                  <a:pt x="434" y="1509"/>
                </a:lnTo>
                <a:lnTo>
                  <a:pt x="427" y="1511"/>
                </a:lnTo>
                <a:lnTo>
                  <a:pt x="423" y="1511"/>
                </a:lnTo>
                <a:lnTo>
                  <a:pt x="422" y="1509"/>
                </a:lnTo>
                <a:lnTo>
                  <a:pt x="422" y="1509"/>
                </a:lnTo>
                <a:lnTo>
                  <a:pt x="420" y="1506"/>
                </a:lnTo>
                <a:lnTo>
                  <a:pt x="420" y="1501"/>
                </a:lnTo>
                <a:lnTo>
                  <a:pt x="418" y="1487"/>
                </a:lnTo>
                <a:lnTo>
                  <a:pt x="417" y="1475"/>
                </a:lnTo>
                <a:lnTo>
                  <a:pt x="417" y="1472"/>
                </a:lnTo>
                <a:lnTo>
                  <a:pt x="415" y="1472"/>
                </a:lnTo>
                <a:lnTo>
                  <a:pt x="415" y="1472"/>
                </a:lnTo>
                <a:lnTo>
                  <a:pt x="406" y="1475"/>
                </a:lnTo>
                <a:lnTo>
                  <a:pt x="393" y="1482"/>
                </a:lnTo>
                <a:lnTo>
                  <a:pt x="386" y="1484"/>
                </a:lnTo>
                <a:lnTo>
                  <a:pt x="381" y="1484"/>
                </a:lnTo>
                <a:lnTo>
                  <a:pt x="379" y="1482"/>
                </a:lnTo>
                <a:lnTo>
                  <a:pt x="379" y="1480"/>
                </a:lnTo>
                <a:lnTo>
                  <a:pt x="381" y="1475"/>
                </a:lnTo>
                <a:lnTo>
                  <a:pt x="381" y="1475"/>
                </a:lnTo>
                <a:lnTo>
                  <a:pt x="387" y="1467"/>
                </a:lnTo>
                <a:lnTo>
                  <a:pt x="399" y="1455"/>
                </a:lnTo>
                <a:lnTo>
                  <a:pt x="434" y="1427"/>
                </a:lnTo>
                <a:lnTo>
                  <a:pt x="473" y="1398"/>
                </a:lnTo>
                <a:lnTo>
                  <a:pt x="507" y="1376"/>
                </a:lnTo>
                <a:lnTo>
                  <a:pt x="507" y="1376"/>
                </a:lnTo>
                <a:lnTo>
                  <a:pt x="530" y="1362"/>
                </a:lnTo>
                <a:lnTo>
                  <a:pt x="538" y="1357"/>
                </a:lnTo>
                <a:lnTo>
                  <a:pt x="543" y="1352"/>
                </a:lnTo>
                <a:lnTo>
                  <a:pt x="548" y="1345"/>
                </a:lnTo>
                <a:lnTo>
                  <a:pt x="552" y="1338"/>
                </a:lnTo>
                <a:lnTo>
                  <a:pt x="555" y="1328"/>
                </a:lnTo>
                <a:lnTo>
                  <a:pt x="557" y="1316"/>
                </a:lnTo>
                <a:lnTo>
                  <a:pt x="557" y="1316"/>
                </a:lnTo>
                <a:lnTo>
                  <a:pt x="559" y="1302"/>
                </a:lnTo>
                <a:lnTo>
                  <a:pt x="559" y="1283"/>
                </a:lnTo>
                <a:lnTo>
                  <a:pt x="557" y="1239"/>
                </a:lnTo>
                <a:lnTo>
                  <a:pt x="554" y="1196"/>
                </a:lnTo>
                <a:lnTo>
                  <a:pt x="548" y="1162"/>
                </a:lnTo>
                <a:lnTo>
                  <a:pt x="548" y="1162"/>
                </a:lnTo>
                <a:lnTo>
                  <a:pt x="542" y="1136"/>
                </a:lnTo>
                <a:lnTo>
                  <a:pt x="533" y="1112"/>
                </a:lnTo>
                <a:lnTo>
                  <a:pt x="523" y="1090"/>
                </a:lnTo>
                <a:lnTo>
                  <a:pt x="523" y="1090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50000">
                <a:srgbClr val="C00000"/>
              </a:gs>
              <a:gs pos="100000">
                <a:srgbClr val="8000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dirty="0">
              <a:latin typeface="Arial" charset="0"/>
              <a:ea typeface="ＭＳ Ｐゴシック" charset="-128"/>
            </a:endParaRPr>
          </a:p>
        </p:txBody>
      </p:sp>
      <p:sp>
        <p:nvSpPr>
          <p:cNvPr id="6" name="Freeform 17">
            <a:extLst>
              <a:ext uri="{FF2B5EF4-FFF2-40B4-BE49-F238E27FC236}">
                <a16:creationId xmlns:a16="http://schemas.microsoft.com/office/drawing/2014/main" id="{B5DDE1E4-E485-4FE8-8D8C-F70DFFFBDC56}"/>
              </a:ext>
            </a:extLst>
          </p:cNvPr>
          <p:cNvSpPr>
            <a:spLocks/>
          </p:cNvSpPr>
          <p:nvPr/>
        </p:nvSpPr>
        <p:spPr bwMode="auto">
          <a:xfrm>
            <a:off x="727300" y="4047986"/>
            <a:ext cx="2445549" cy="1820940"/>
          </a:xfrm>
          <a:custGeom>
            <a:avLst/>
            <a:gdLst>
              <a:gd name="T0" fmla="*/ 82 w 971"/>
              <a:gd name="T1" fmla="*/ 239 h 723"/>
              <a:gd name="T2" fmla="*/ 35 w 971"/>
              <a:gd name="T3" fmla="*/ 323 h 723"/>
              <a:gd name="T4" fmla="*/ 5 w 971"/>
              <a:gd name="T5" fmla="*/ 345 h 723"/>
              <a:gd name="T6" fmla="*/ 6 w 971"/>
              <a:gd name="T7" fmla="*/ 373 h 723"/>
              <a:gd name="T8" fmla="*/ 1 w 971"/>
              <a:gd name="T9" fmla="*/ 410 h 723"/>
              <a:gd name="T10" fmla="*/ 17 w 971"/>
              <a:gd name="T11" fmla="*/ 480 h 723"/>
              <a:gd name="T12" fmla="*/ 47 w 971"/>
              <a:gd name="T13" fmla="*/ 530 h 723"/>
              <a:gd name="T14" fmla="*/ 88 w 971"/>
              <a:gd name="T15" fmla="*/ 609 h 723"/>
              <a:gd name="T16" fmla="*/ 119 w 971"/>
              <a:gd name="T17" fmla="*/ 608 h 723"/>
              <a:gd name="T18" fmla="*/ 143 w 971"/>
              <a:gd name="T19" fmla="*/ 591 h 723"/>
              <a:gd name="T20" fmla="*/ 147 w 971"/>
              <a:gd name="T21" fmla="*/ 591 h 723"/>
              <a:gd name="T22" fmla="*/ 180 w 971"/>
              <a:gd name="T23" fmla="*/ 540 h 723"/>
              <a:gd name="T24" fmla="*/ 201 w 971"/>
              <a:gd name="T25" fmla="*/ 521 h 723"/>
              <a:gd name="T26" fmla="*/ 218 w 971"/>
              <a:gd name="T27" fmla="*/ 454 h 723"/>
              <a:gd name="T28" fmla="*/ 260 w 971"/>
              <a:gd name="T29" fmla="*/ 370 h 723"/>
              <a:gd name="T30" fmla="*/ 298 w 971"/>
              <a:gd name="T31" fmla="*/ 497 h 723"/>
              <a:gd name="T32" fmla="*/ 304 w 971"/>
              <a:gd name="T33" fmla="*/ 545 h 723"/>
              <a:gd name="T34" fmla="*/ 224 w 971"/>
              <a:gd name="T35" fmla="*/ 571 h 723"/>
              <a:gd name="T36" fmla="*/ 213 w 971"/>
              <a:gd name="T37" fmla="*/ 595 h 723"/>
              <a:gd name="T38" fmla="*/ 230 w 971"/>
              <a:gd name="T39" fmla="*/ 605 h 723"/>
              <a:gd name="T40" fmla="*/ 244 w 971"/>
              <a:gd name="T41" fmla="*/ 618 h 723"/>
              <a:gd name="T42" fmla="*/ 208 w 971"/>
              <a:gd name="T43" fmla="*/ 633 h 723"/>
              <a:gd name="T44" fmla="*/ 207 w 971"/>
              <a:gd name="T45" fmla="*/ 659 h 723"/>
              <a:gd name="T46" fmla="*/ 217 w 971"/>
              <a:gd name="T47" fmla="*/ 683 h 723"/>
              <a:gd name="T48" fmla="*/ 241 w 971"/>
              <a:gd name="T49" fmla="*/ 697 h 723"/>
              <a:gd name="T50" fmla="*/ 312 w 971"/>
              <a:gd name="T51" fmla="*/ 699 h 723"/>
              <a:gd name="T52" fmla="*/ 381 w 971"/>
              <a:gd name="T53" fmla="*/ 659 h 723"/>
              <a:gd name="T54" fmla="*/ 417 w 971"/>
              <a:gd name="T55" fmla="*/ 648 h 723"/>
              <a:gd name="T56" fmla="*/ 445 w 971"/>
              <a:gd name="T57" fmla="*/ 631 h 723"/>
              <a:gd name="T58" fmla="*/ 465 w 971"/>
              <a:gd name="T59" fmla="*/ 551 h 723"/>
              <a:gd name="T60" fmla="*/ 475 w 971"/>
              <a:gd name="T61" fmla="*/ 502 h 723"/>
              <a:gd name="T62" fmla="*/ 479 w 971"/>
              <a:gd name="T63" fmla="*/ 420 h 723"/>
              <a:gd name="T64" fmla="*/ 525 w 971"/>
              <a:gd name="T65" fmla="*/ 446 h 723"/>
              <a:gd name="T66" fmla="*/ 645 w 971"/>
              <a:gd name="T67" fmla="*/ 511 h 723"/>
              <a:gd name="T68" fmla="*/ 689 w 971"/>
              <a:gd name="T69" fmla="*/ 524 h 723"/>
              <a:gd name="T70" fmla="*/ 644 w 971"/>
              <a:gd name="T71" fmla="*/ 562 h 723"/>
              <a:gd name="T72" fmla="*/ 617 w 971"/>
              <a:gd name="T73" fmla="*/ 589 h 723"/>
              <a:gd name="T74" fmla="*/ 615 w 971"/>
              <a:gd name="T75" fmla="*/ 603 h 723"/>
              <a:gd name="T76" fmla="*/ 640 w 971"/>
              <a:gd name="T77" fmla="*/ 622 h 723"/>
              <a:gd name="T78" fmla="*/ 656 w 971"/>
              <a:gd name="T79" fmla="*/ 640 h 723"/>
              <a:gd name="T80" fmla="*/ 703 w 971"/>
              <a:gd name="T81" fmla="*/ 626 h 723"/>
              <a:gd name="T82" fmla="*/ 656 w 971"/>
              <a:gd name="T83" fmla="*/ 652 h 723"/>
              <a:gd name="T84" fmla="*/ 639 w 971"/>
              <a:gd name="T85" fmla="*/ 684 h 723"/>
              <a:gd name="T86" fmla="*/ 668 w 971"/>
              <a:gd name="T87" fmla="*/ 715 h 723"/>
              <a:gd name="T88" fmla="*/ 730 w 971"/>
              <a:gd name="T89" fmla="*/ 721 h 723"/>
              <a:gd name="T90" fmla="*/ 799 w 971"/>
              <a:gd name="T91" fmla="*/ 716 h 723"/>
              <a:gd name="T92" fmla="*/ 852 w 971"/>
              <a:gd name="T93" fmla="*/ 670 h 723"/>
              <a:gd name="T94" fmla="*/ 874 w 971"/>
              <a:gd name="T95" fmla="*/ 618 h 723"/>
              <a:gd name="T96" fmla="*/ 872 w 971"/>
              <a:gd name="T97" fmla="*/ 535 h 723"/>
              <a:gd name="T98" fmla="*/ 912 w 971"/>
              <a:gd name="T99" fmla="*/ 474 h 723"/>
              <a:gd name="T100" fmla="*/ 959 w 971"/>
              <a:gd name="T101" fmla="*/ 392 h 723"/>
              <a:gd name="T102" fmla="*/ 971 w 971"/>
              <a:gd name="T103" fmla="*/ 282 h 723"/>
              <a:gd name="T104" fmla="*/ 965 w 971"/>
              <a:gd name="T105" fmla="*/ 172 h 723"/>
              <a:gd name="T106" fmla="*/ 944 w 971"/>
              <a:gd name="T107" fmla="*/ 118 h 723"/>
              <a:gd name="T108" fmla="*/ 849 w 971"/>
              <a:gd name="T109" fmla="*/ 51 h 723"/>
              <a:gd name="T110" fmla="*/ 750 w 971"/>
              <a:gd name="T111" fmla="*/ 6 h 723"/>
              <a:gd name="T112" fmla="*/ 638 w 971"/>
              <a:gd name="T113" fmla="*/ 2 h 723"/>
              <a:gd name="T114" fmla="*/ 421 w 971"/>
              <a:gd name="T115" fmla="*/ 50 h 723"/>
              <a:gd name="T116" fmla="*/ 360 w 971"/>
              <a:gd name="T117" fmla="*/ 68 h 723"/>
              <a:gd name="T118" fmla="*/ 331 w 971"/>
              <a:gd name="T119" fmla="*/ 56 h 723"/>
              <a:gd name="T120" fmla="*/ 258 w 971"/>
              <a:gd name="T121" fmla="*/ 57 h 723"/>
              <a:gd name="T122" fmla="*/ 200 w 971"/>
              <a:gd name="T123" fmla="*/ 94 h 723"/>
              <a:gd name="T124" fmla="*/ 167 w 971"/>
              <a:gd name="T125" fmla="*/ 145 h 7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71" h="723">
                <a:moveTo>
                  <a:pt x="167" y="145"/>
                </a:moveTo>
                <a:lnTo>
                  <a:pt x="167" y="145"/>
                </a:lnTo>
                <a:lnTo>
                  <a:pt x="136" y="177"/>
                </a:lnTo>
                <a:lnTo>
                  <a:pt x="109" y="207"/>
                </a:lnTo>
                <a:lnTo>
                  <a:pt x="94" y="223"/>
                </a:lnTo>
                <a:lnTo>
                  <a:pt x="82" y="239"/>
                </a:lnTo>
                <a:lnTo>
                  <a:pt x="82" y="239"/>
                </a:lnTo>
                <a:lnTo>
                  <a:pt x="70" y="256"/>
                </a:lnTo>
                <a:lnTo>
                  <a:pt x="60" y="271"/>
                </a:lnTo>
                <a:lnTo>
                  <a:pt x="51" y="288"/>
                </a:lnTo>
                <a:lnTo>
                  <a:pt x="44" y="301"/>
                </a:lnTo>
                <a:lnTo>
                  <a:pt x="35" y="323"/>
                </a:lnTo>
                <a:lnTo>
                  <a:pt x="31" y="332"/>
                </a:lnTo>
                <a:lnTo>
                  <a:pt x="31" y="332"/>
                </a:lnTo>
                <a:lnTo>
                  <a:pt x="26" y="333"/>
                </a:lnTo>
                <a:lnTo>
                  <a:pt x="16" y="338"/>
                </a:lnTo>
                <a:lnTo>
                  <a:pt x="10" y="341"/>
                </a:lnTo>
                <a:lnTo>
                  <a:pt x="5" y="345"/>
                </a:lnTo>
                <a:lnTo>
                  <a:pt x="1" y="350"/>
                </a:lnTo>
                <a:lnTo>
                  <a:pt x="0" y="356"/>
                </a:lnTo>
                <a:lnTo>
                  <a:pt x="0" y="356"/>
                </a:lnTo>
                <a:lnTo>
                  <a:pt x="1" y="365"/>
                </a:lnTo>
                <a:lnTo>
                  <a:pt x="4" y="371"/>
                </a:lnTo>
                <a:lnTo>
                  <a:pt x="6" y="373"/>
                </a:lnTo>
                <a:lnTo>
                  <a:pt x="7" y="375"/>
                </a:lnTo>
                <a:lnTo>
                  <a:pt x="7" y="375"/>
                </a:lnTo>
                <a:lnTo>
                  <a:pt x="5" y="379"/>
                </a:lnTo>
                <a:lnTo>
                  <a:pt x="3" y="392"/>
                </a:lnTo>
                <a:lnTo>
                  <a:pt x="1" y="401"/>
                </a:lnTo>
                <a:lnTo>
                  <a:pt x="1" y="410"/>
                </a:lnTo>
                <a:lnTo>
                  <a:pt x="3" y="421"/>
                </a:lnTo>
                <a:lnTo>
                  <a:pt x="5" y="430"/>
                </a:lnTo>
                <a:lnTo>
                  <a:pt x="5" y="430"/>
                </a:lnTo>
                <a:lnTo>
                  <a:pt x="9" y="442"/>
                </a:lnTo>
                <a:lnTo>
                  <a:pt x="12" y="454"/>
                </a:lnTo>
                <a:lnTo>
                  <a:pt x="17" y="480"/>
                </a:lnTo>
                <a:lnTo>
                  <a:pt x="22" y="502"/>
                </a:lnTo>
                <a:lnTo>
                  <a:pt x="24" y="509"/>
                </a:lnTo>
                <a:lnTo>
                  <a:pt x="25" y="513"/>
                </a:lnTo>
                <a:lnTo>
                  <a:pt x="25" y="513"/>
                </a:lnTo>
                <a:lnTo>
                  <a:pt x="38" y="523"/>
                </a:lnTo>
                <a:lnTo>
                  <a:pt x="47" y="530"/>
                </a:lnTo>
                <a:lnTo>
                  <a:pt x="47" y="530"/>
                </a:lnTo>
                <a:lnTo>
                  <a:pt x="63" y="565"/>
                </a:lnTo>
                <a:lnTo>
                  <a:pt x="82" y="604"/>
                </a:lnTo>
                <a:lnTo>
                  <a:pt x="82" y="604"/>
                </a:lnTo>
                <a:lnTo>
                  <a:pt x="85" y="606"/>
                </a:lnTo>
                <a:lnTo>
                  <a:pt x="88" y="609"/>
                </a:lnTo>
                <a:lnTo>
                  <a:pt x="94" y="611"/>
                </a:lnTo>
                <a:lnTo>
                  <a:pt x="100" y="612"/>
                </a:lnTo>
                <a:lnTo>
                  <a:pt x="100" y="612"/>
                </a:lnTo>
                <a:lnTo>
                  <a:pt x="107" y="612"/>
                </a:lnTo>
                <a:lnTo>
                  <a:pt x="114" y="610"/>
                </a:lnTo>
                <a:lnTo>
                  <a:pt x="119" y="608"/>
                </a:lnTo>
                <a:lnTo>
                  <a:pt x="123" y="605"/>
                </a:lnTo>
                <a:lnTo>
                  <a:pt x="123" y="605"/>
                </a:lnTo>
                <a:lnTo>
                  <a:pt x="136" y="595"/>
                </a:lnTo>
                <a:lnTo>
                  <a:pt x="136" y="595"/>
                </a:lnTo>
                <a:lnTo>
                  <a:pt x="141" y="592"/>
                </a:lnTo>
                <a:lnTo>
                  <a:pt x="143" y="591"/>
                </a:lnTo>
                <a:lnTo>
                  <a:pt x="143" y="591"/>
                </a:lnTo>
                <a:lnTo>
                  <a:pt x="142" y="592"/>
                </a:lnTo>
                <a:lnTo>
                  <a:pt x="142" y="592"/>
                </a:lnTo>
                <a:lnTo>
                  <a:pt x="144" y="591"/>
                </a:lnTo>
                <a:lnTo>
                  <a:pt x="144" y="591"/>
                </a:lnTo>
                <a:lnTo>
                  <a:pt x="147" y="591"/>
                </a:lnTo>
                <a:lnTo>
                  <a:pt x="149" y="591"/>
                </a:lnTo>
                <a:lnTo>
                  <a:pt x="150" y="590"/>
                </a:lnTo>
                <a:lnTo>
                  <a:pt x="155" y="583"/>
                </a:lnTo>
                <a:lnTo>
                  <a:pt x="155" y="583"/>
                </a:lnTo>
                <a:lnTo>
                  <a:pt x="168" y="561"/>
                </a:lnTo>
                <a:lnTo>
                  <a:pt x="180" y="540"/>
                </a:lnTo>
                <a:lnTo>
                  <a:pt x="180" y="540"/>
                </a:lnTo>
                <a:lnTo>
                  <a:pt x="183" y="536"/>
                </a:lnTo>
                <a:lnTo>
                  <a:pt x="186" y="533"/>
                </a:lnTo>
                <a:lnTo>
                  <a:pt x="192" y="528"/>
                </a:lnTo>
                <a:lnTo>
                  <a:pt x="199" y="523"/>
                </a:lnTo>
                <a:lnTo>
                  <a:pt x="201" y="521"/>
                </a:lnTo>
                <a:lnTo>
                  <a:pt x="204" y="516"/>
                </a:lnTo>
                <a:lnTo>
                  <a:pt x="204" y="516"/>
                </a:lnTo>
                <a:lnTo>
                  <a:pt x="206" y="509"/>
                </a:lnTo>
                <a:lnTo>
                  <a:pt x="208" y="498"/>
                </a:lnTo>
                <a:lnTo>
                  <a:pt x="214" y="471"/>
                </a:lnTo>
                <a:lnTo>
                  <a:pt x="218" y="454"/>
                </a:lnTo>
                <a:lnTo>
                  <a:pt x="222" y="440"/>
                </a:lnTo>
                <a:lnTo>
                  <a:pt x="228" y="426"/>
                </a:lnTo>
                <a:lnTo>
                  <a:pt x="233" y="414"/>
                </a:lnTo>
                <a:lnTo>
                  <a:pt x="233" y="414"/>
                </a:lnTo>
                <a:lnTo>
                  <a:pt x="252" y="382"/>
                </a:lnTo>
                <a:lnTo>
                  <a:pt x="260" y="370"/>
                </a:lnTo>
                <a:lnTo>
                  <a:pt x="260" y="370"/>
                </a:lnTo>
                <a:lnTo>
                  <a:pt x="272" y="410"/>
                </a:lnTo>
                <a:lnTo>
                  <a:pt x="281" y="446"/>
                </a:lnTo>
                <a:lnTo>
                  <a:pt x="291" y="476"/>
                </a:lnTo>
                <a:lnTo>
                  <a:pt x="291" y="476"/>
                </a:lnTo>
                <a:lnTo>
                  <a:pt x="298" y="497"/>
                </a:lnTo>
                <a:lnTo>
                  <a:pt x="302" y="517"/>
                </a:lnTo>
                <a:lnTo>
                  <a:pt x="305" y="532"/>
                </a:lnTo>
                <a:lnTo>
                  <a:pt x="306" y="540"/>
                </a:lnTo>
                <a:lnTo>
                  <a:pt x="306" y="540"/>
                </a:lnTo>
                <a:lnTo>
                  <a:pt x="305" y="542"/>
                </a:lnTo>
                <a:lnTo>
                  <a:pt x="304" y="545"/>
                </a:lnTo>
                <a:lnTo>
                  <a:pt x="298" y="548"/>
                </a:lnTo>
                <a:lnTo>
                  <a:pt x="272" y="555"/>
                </a:lnTo>
                <a:lnTo>
                  <a:pt x="272" y="555"/>
                </a:lnTo>
                <a:lnTo>
                  <a:pt x="238" y="566"/>
                </a:lnTo>
                <a:lnTo>
                  <a:pt x="230" y="568"/>
                </a:lnTo>
                <a:lnTo>
                  <a:pt x="224" y="571"/>
                </a:lnTo>
                <a:lnTo>
                  <a:pt x="219" y="574"/>
                </a:lnTo>
                <a:lnTo>
                  <a:pt x="216" y="578"/>
                </a:lnTo>
                <a:lnTo>
                  <a:pt x="216" y="578"/>
                </a:lnTo>
                <a:lnTo>
                  <a:pt x="212" y="585"/>
                </a:lnTo>
                <a:lnTo>
                  <a:pt x="212" y="591"/>
                </a:lnTo>
                <a:lnTo>
                  <a:pt x="213" y="595"/>
                </a:lnTo>
                <a:lnTo>
                  <a:pt x="216" y="597"/>
                </a:lnTo>
                <a:lnTo>
                  <a:pt x="216" y="597"/>
                </a:lnTo>
                <a:lnTo>
                  <a:pt x="223" y="599"/>
                </a:lnTo>
                <a:lnTo>
                  <a:pt x="226" y="602"/>
                </a:lnTo>
                <a:lnTo>
                  <a:pt x="230" y="605"/>
                </a:lnTo>
                <a:lnTo>
                  <a:pt x="230" y="605"/>
                </a:lnTo>
                <a:lnTo>
                  <a:pt x="232" y="610"/>
                </a:lnTo>
                <a:lnTo>
                  <a:pt x="235" y="612"/>
                </a:lnTo>
                <a:lnTo>
                  <a:pt x="237" y="615"/>
                </a:lnTo>
                <a:lnTo>
                  <a:pt x="243" y="617"/>
                </a:lnTo>
                <a:lnTo>
                  <a:pt x="243" y="617"/>
                </a:lnTo>
                <a:lnTo>
                  <a:pt x="244" y="618"/>
                </a:lnTo>
                <a:lnTo>
                  <a:pt x="242" y="618"/>
                </a:lnTo>
                <a:lnTo>
                  <a:pt x="230" y="621"/>
                </a:lnTo>
                <a:lnTo>
                  <a:pt x="222" y="623"/>
                </a:lnTo>
                <a:lnTo>
                  <a:pt x="214" y="627"/>
                </a:lnTo>
                <a:lnTo>
                  <a:pt x="211" y="629"/>
                </a:lnTo>
                <a:lnTo>
                  <a:pt x="208" y="633"/>
                </a:lnTo>
                <a:lnTo>
                  <a:pt x="206" y="635"/>
                </a:lnTo>
                <a:lnTo>
                  <a:pt x="206" y="640"/>
                </a:lnTo>
                <a:lnTo>
                  <a:pt x="206" y="640"/>
                </a:lnTo>
                <a:lnTo>
                  <a:pt x="205" y="647"/>
                </a:lnTo>
                <a:lnTo>
                  <a:pt x="206" y="654"/>
                </a:lnTo>
                <a:lnTo>
                  <a:pt x="207" y="659"/>
                </a:lnTo>
                <a:lnTo>
                  <a:pt x="208" y="664"/>
                </a:lnTo>
                <a:lnTo>
                  <a:pt x="212" y="670"/>
                </a:lnTo>
                <a:lnTo>
                  <a:pt x="214" y="673"/>
                </a:lnTo>
                <a:lnTo>
                  <a:pt x="214" y="673"/>
                </a:lnTo>
                <a:lnTo>
                  <a:pt x="214" y="678"/>
                </a:lnTo>
                <a:lnTo>
                  <a:pt x="217" y="683"/>
                </a:lnTo>
                <a:lnTo>
                  <a:pt x="219" y="685"/>
                </a:lnTo>
                <a:lnTo>
                  <a:pt x="222" y="689"/>
                </a:lnTo>
                <a:lnTo>
                  <a:pt x="226" y="691"/>
                </a:lnTo>
                <a:lnTo>
                  <a:pt x="233" y="695"/>
                </a:lnTo>
                <a:lnTo>
                  <a:pt x="233" y="695"/>
                </a:lnTo>
                <a:lnTo>
                  <a:pt x="241" y="697"/>
                </a:lnTo>
                <a:lnTo>
                  <a:pt x="251" y="700"/>
                </a:lnTo>
                <a:lnTo>
                  <a:pt x="262" y="703"/>
                </a:lnTo>
                <a:lnTo>
                  <a:pt x="275" y="704"/>
                </a:lnTo>
                <a:lnTo>
                  <a:pt x="287" y="704"/>
                </a:lnTo>
                <a:lnTo>
                  <a:pt x="300" y="703"/>
                </a:lnTo>
                <a:lnTo>
                  <a:pt x="312" y="699"/>
                </a:lnTo>
                <a:lnTo>
                  <a:pt x="323" y="695"/>
                </a:lnTo>
                <a:lnTo>
                  <a:pt x="323" y="695"/>
                </a:lnTo>
                <a:lnTo>
                  <a:pt x="360" y="672"/>
                </a:lnTo>
                <a:lnTo>
                  <a:pt x="373" y="664"/>
                </a:lnTo>
                <a:lnTo>
                  <a:pt x="381" y="659"/>
                </a:lnTo>
                <a:lnTo>
                  <a:pt x="381" y="659"/>
                </a:lnTo>
                <a:lnTo>
                  <a:pt x="385" y="656"/>
                </a:lnTo>
                <a:lnTo>
                  <a:pt x="388" y="654"/>
                </a:lnTo>
                <a:lnTo>
                  <a:pt x="399" y="650"/>
                </a:lnTo>
                <a:lnTo>
                  <a:pt x="413" y="646"/>
                </a:lnTo>
                <a:lnTo>
                  <a:pt x="413" y="646"/>
                </a:lnTo>
                <a:lnTo>
                  <a:pt x="417" y="648"/>
                </a:lnTo>
                <a:lnTo>
                  <a:pt x="420" y="649"/>
                </a:lnTo>
                <a:lnTo>
                  <a:pt x="424" y="649"/>
                </a:lnTo>
                <a:lnTo>
                  <a:pt x="429" y="649"/>
                </a:lnTo>
                <a:lnTo>
                  <a:pt x="435" y="646"/>
                </a:lnTo>
                <a:lnTo>
                  <a:pt x="439" y="640"/>
                </a:lnTo>
                <a:lnTo>
                  <a:pt x="445" y="631"/>
                </a:lnTo>
                <a:lnTo>
                  <a:pt x="445" y="631"/>
                </a:lnTo>
                <a:lnTo>
                  <a:pt x="450" y="620"/>
                </a:lnTo>
                <a:lnTo>
                  <a:pt x="455" y="608"/>
                </a:lnTo>
                <a:lnTo>
                  <a:pt x="460" y="585"/>
                </a:lnTo>
                <a:lnTo>
                  <a:pt x="463" y="565"/>
                </a:lnTo>
                <a:lnTo>
                  <a:pt x="465" y="551"/>
                </a:lnTo>
                <a:lnTo>
                  <a:pt x="465" y="551"/>
                </a:lnTo>
                <a:lnTo>
                  <a:pt x="470" y="530"/>
                </a:lnTo>
                <a:lnTo>
                  <a:pt x="473" y="522"/>
                </a:lnTo>
                <a:lnTo>
                  <a:pt x="474" y="513"/>
                </a:lnTo>
                <a:lnTo>
                  <a:pt x="474" y="513"/>
                </a:lnTo>
                <a:lnTo>
                  <a:pt x="475" y="502"/>
                </a:lnTo>
                <a:lnTo>
                  <a:pt x="474" y="489"/>
                </a:lnTo>
                <a:lnTo>
                  <a:pt x="474" y="472"/>
                </a:lnTo>
                <a:lnTo>
                  <a:pt x="474" y="454"/>
                </a:lnTo>
                <a:lnTo>
                  <a:pt x="474" y="454"/>
                </a:lnTo>
                <a:lnTo>
                  <a:pt x="476" y="436"/>
                </a:lnTo>
                <a:lnTo>
                  <a:pt x="479" y="420"/>
                </a:lnTo>
                <a:lnTo>
                  <a:pt x="482" y="403"/>
                </a:lnTo>
                <a:lnTo>
                  <a:pt x="482" y="403"/>
                </a:lnTo>
                <a:lnTo>
                  <a:pt x="484" y="407"/>
                </a:lnTo>
                <a:lnTo>
                  <a:pt x="492" y="415"/>
                </a:lnTo>
                <a:lnTo>
                  <a:pt x="505" y="429"/>
                </a:lnTo>
                <a:lnTo>
                  <a:pt x="525" y="446"/>
                </a:lnTo>
                <a:lnTo>
                  <a:pt x="525" y="446"/>
                </a:lnTo>
                <a:lnTo>
                  <a:pt x="539" y="457"/>
                </a:lnTo>
                <a:lnTo>
                  <a:pt x="556" y="467"/>
                </a:lnTo>
                <a:lnTo>
                  <a:pt x="594" y="488"/>
                </a:lnTo>
                <a:lnTo>
                  <a:pt x="627" y="504"/>
                </a:lnTo>
                <a:lnTo>
                  <a:pt x="645" y="511"/>
                </a:lnTo>
                <a:lnTo>
                  <a:pt x="645" y="511"/>
                </a:lnTo>
                <a:lnTo>
                  <a:pt x="671" y="517"/>
                </a:lnTo>
                <a:lnTo>
                  <a:pt x="684" y="522"/>
                </a:lnTo>
                <a:lnTo>
                  <a:pt x="688" y="523"/>
                </a:lnTo>
                <a:lnTo>
                  <a:pt x="689" y="524"/>
                </a:lnTo>
                <a:lnTo>
                  <a:pt x="689" y="524"/>
                </a:lnTo>
                <a:lnTo>
                  <a:pt x="687" y="529"/>
                </a:lnTo>
                <a:lnTo>
                  <a:pt x="680" y="535"/>
                </a:lnTo>
                <a:lnTo>
                  <a:pt x="663" y="551"/>
                </a:lnTo>
                <a:lnTo>
                  <a:pt x="663" y="551"/>
                </a:lnTo>
                <a:lnTo>
                  <a:pt x="656" y="557"/>
                </a:lnTo>
                <a:lnTo>
                  <a:pt x="644" y="562"/>
                </a:lnTo>
                <a:lnTo>
                  <a:pt x="644" y="562"/>
                </a:lnTo>
                <a:lnTo>
                  <a:pt x="624" y="573"/>
                </a:lnTo>
                <a:lnTo>
                  <a:pt x="619" y="578"/>
                </a:lnTo>
                <a:lnTo>
                  <a:pt x="617" y="583"/>
                </a:lnTo>
                <a:lnTo>
                  <a:pt x="617" y="583"/>
                </a:lnTo>
                <a:lnTo>
                  <a:pt x="617" y="589"/>
                </a:lnTo>
                <a:lnTo>
                  <a:pt x="617" y="592"/>
                </a:lnTo>
                <a:lnTo>
                  <a:pt x="618" y="596"/>
                </a:lnTo>
                <a:lnTo>
                  <a:pt x="617" y="598"/>
                </a:lnTo>
                <a:lnTo>
                  <a:pt x="617" y="598"/>
                </a:lnTo>
                <a:lnTo>
                  <a:pt x="615" y="601"/>
                </a:lnTo>
                <a:lnTo>
                  <a:pt x="615" y="603"/>
                </a:lnTo>
                <a:lnTo>
                  <a:pt x="618" y="606"/>
                </a:lnTo>
                <a:lnTo>
                  <a:pt x="624" y="612"/>
                </a:lnTo>
                <a:lnTo>
                  <a:pt x="624" y="612"/>
                </a:lnTo>
                <a:lnTo>
                  <a:pt x="631" y="617"/>
                </a:lnTo>
                <a:lnTo>
                  <a:pt x="636" y="621"/>
                </a:lnTo>
                <a:lnTo>
                  <a:pt x="640" y="622"/>
                </a:lnTo>
                <a:lnTo>
                  <a:pt x="642" y="626"/>
                </a:lnTo>
                <a:lnTo>
                  <a:pt x="642" y="626"/>
                </a:lnTo>
                <a:lnTo>
                  <a:pt x="645" y="630"/>
                </a:lnTo>
                <a:lnTo>
                  <a:pt x="649" y="635"/>
                </a:lnTo>
                <a:lnTo>
                  <a:pt x="652" y="639"/>
                </a:lnTo>
                <a:lnTo>
                  <a:pt x="656" y="640"/>
                </a:lnTo>
                <a:lnTo>
                  <a:pt x="656" y="640"/>
                </a:lnTo>
                <a:lnTo>
                  <a:pt x="665" y="637"/>
                </a:lnTo>
                <a:lnTo>
                  <a:pt x="681" y="633"/>
                </a:lnTo>
                <a:lnTo>
                  <a:pt x="696" y="628"/>
                </a:lnTo>
                <a:lnTo>
                  <a:pt x="703" y="626"/>
                </a:lnTo>
                <a:lnTo>
                  <a:pt x="703" y="626"/>
                </a:lnTo>
                <a:lnTo>
                  <a:pt x="697" y="628"/>
                </a:lnTo>
                <a:lnTo>
                  <a:pt x="683" y="634"/>
                </a:lnTo>
                <a:lnTo>
                  <a:pt x="668" y="641"/>
                </a:lnTo>
                <a:lnTo>
                  <a:pt x="661" y="646"/>
                </a:lnTo>
                <a:lnTo>
                  <a:pt x="656" y="652"/>
                </a:lnTo>
                <a:lnTo>
                  <a:pt x="656" y="652"/>
                </a:lnTo>
                <a:lnTo>
                  <a:pt x="647" y="661"/>
                </a:lnTo>
                <a:lnTo>
                  <a:pt x="642" y="670"/>
                </a:lnTo>
                <a:lnTo>
                  <a:pt x="639" y="677"/>
                </a:lnTo>
                <a:lnTo>
                  <a:pt x="638" y="680"/>
                </a:lnTo>
                <a:lnTo>
                  <a:pt x="639" y="684"/>
                </a:lnTo>
                <a:lnTo>
                  <a:pt x="639" y="684"/>
                </a:lnTo>
                <a:lnTo>
                  <a:pt x="640" y="687"/>
                </a:lnTo>
                <a:lnTo>
                  <a:pt x="642" y="691"/>
                </a:lnTo>
                <a:lnTo>
                  <a:pt x="649" y="697"/>
                </a:lnTo>
                <a:lnTo>
                  <a:pt x="657" y="705"/>
                </a:lnTo>
                <a:lnTo>
                  <a:pt x="668" y="715"/>
                </a:lnTo>
                <a:lnTo>
                  <a:pt x="668" y="715"/>
                </a:lnTo>
                <a:lnTo>
                  <a:pt x="674" y="719"/>
                </a:lnTo>
                <a:lnTo>
                  <a:pt x="681" y="722"/>
                </a:lnTo>
                <a:lnTo>
                  <a:pt x="688" y="723"/>
                </a:lnTo>
                <a:lnTo>
                  <a:pt x="696" y="723"/>
                </a:lnTo>
                <a:lnTo>
                  <a:pt x="716" y="722"/>
                </a:lnTo>
                <a:lnTo>
                  <a:pt x="730" y="721"/>
                </a:lnTo>
                <a:lnTo>
                  <a:pt x="744" y="722"/>
                </a:lnTo>
                <a:lnTo>
                  <a:pt x="744" y="722"/>
                </a:lnTo>
                <a:lnTo>
                  <a:pt x="759" y="722"/>
                </a:lnTo>
                <a:lnTo>
                  <a:pt x="772" y="721"/>
                </a:lnTo>
                <a:lnTo>
                  <a:pt x="785" y="719"/>
                </a:lnTo>
                <a:lnTo>
                  <a:pt x="799" y="716"/>
                </a:lnTo>
                <a:lnTo>
                  <a:pt x="809" y="711"/>
                </a:lnTo>
                <a:lnTo>
                  <a:pt x="820" y="705"/>
                </a:lnTo>
                <a:lnTo>
                  <a:pt x="830" y="698"/>
                </a:lnTo>
                <a:lnTo>
                  <a:pt x="838" y="689"/>
                </a:lnTo>
                <a:lnTo>
                  <a:pt x="838" y="689"/>
                </a:lnTo>
                <a:lnTo>
                  <a:pt x="852" y="670"/>
                </a:lnTo>
                <a:lnTo>
                  <a:pt x="864" y="652"/>
                </a:lnTo>
                <a:lnTo>
                  <a:pt x="869" y="643"/>
                </a:lnTo>
                <a:lnTo>
                  <a:pt x="871" y="635"/>
                </a:lnTo>
                <a:lnTo>
                  <a:pt x="874" y="627"/>
                </a:lnTo>
                <a:lnTo>
                  <a:pt x="874" y="618"/>
                </a:lnTo>
                <a:lnTo>
                  <a:pt x="874" y="618"/>
                </a:lnTo>
                <a:lnTo>
                  <a:pt x="870" y="601"/>
                </a:lnTo>
                <a:lnTo>
                  <a:pt x="868" y="590"/>
                </a:lnTo>
                <a:lnTo>
                  <a:pt x="866" y="578"/>
                </a:lnTo>
                <a:lnTo>
                  <a:pt x="866" y="565"/>
                </a:lnTo>
                <a:lnTo>
                  <a:pt x="868" y="551"/>
                </a:lnTo>
                <a:lnTo>
                  <a:pt x="872" y="535"/>
                </a:lnTo>
                <a:lnTo>
                  <a:pt x="878" y="520"/>
                </a:lnTo>
                <a:lnTo>
                  <a:pt x="878" y="520"/>
                </a:lnTo>
                <a:lnTo>
                  <a:pt x="882" y="513"/>
                </a:lnTo>
                <a:lnTo>
                  <a:pt x="888" y="504"/>
                </a:lnTo>
                <a:lnTo>
                  <a:pt x="899" y="490"/>
                </a:lnTo>
                <a:lnTo>
                  <a:pt x="912" y="474"/>
                </a:lnTo>
                <a:lnTo>
                  <a:pt x="925" y="459"/>
                </a:lnTo>
                <a:lnTo>
                  <a:pt x="938" y="440"/>
                </a:lnTo>
                <a:lnTo>
                  <a:pt x="944" y="429"/>
                </a:lnTo>
                <a:lnTo>
                  <a:pt x="950" y="419"/>
                </a:lnTo>
                <a:lnTo>
                  <a:pt x="954" y="407"/>
                </a:lnTo>
                <a:lnTo>
                  <a:pt x="959" y="392"/>
                </a:lnTo>
                <a:lnTo>
                  <a:pt x="962" y="378"/>
                </a:lnTo>
                <a:lnTo>
                  <a:pt x="965" y="363"/>
                </a:lnTo>
                <a:lnTo>
                  <a:pt x="965" y="363"/>
                </a:lnTo>
                <a:lnTo>
                  <a:pt x="968" y="332"/>
                </a:lnTo>
                <a:lnTo>
                  <a:pt x="970" y="304"/>
                </a:lnTo>
                <a:lnTo>
                  <a:pt x="971" y="282"/>
                </a:lnTo>
                <a:lnTo>
                  <a:pt x="971" y="262"/>
                </a:lnTo>
                <a:lnTo>
                  <a:pt x="970" y="232"/>
                </a:lnTo>
                <a:lnTo>
                  <a:pt x="968" y="214"/>
                </a:lnTo>
                <a:lnTo>
                  <a:pt x="968" y="214"/>
                </a:lnTo>
                <a:lnTo>
                  <a:pt x="968" y="196"/>
                </a:lnTo>
                <a:lnTo>
                  <a:pt x="965" y="172"/>
                </a:lnTo>
                <a:lnTo>
                  <a:pt x="963" y="160"/>
                </a:lnTo>
                <a:lnTo>
                  <a:pt x="959" y="149"/>
                </a:lnTo>
                <a:lnTo>
                  <a:pt x="956" y="138"/>
                </a:lnTo>
                <a:lnTo>
                  <a:pt x="951" y="128"/>
                </a:lnTo>
                <a:lnTo>
                  <a:pt x="951" y="128"/>
                </a:lnTo>
                <a:lnTo>
                  <a:pt x="944" y="118"/>
                </a:lnTo>
                <a:lnTo>
                  <a:pt x="941" y="114"/>
                </a:lnTo>
                <a:lnTo>
                  <a:pt x="939" y="110"/>
                </a:lnTo>
                <a:lnTo>
                  <a:pt x="925" y="101"/>
                </a:lnTo>
                <a:lnTo>
                  <a:pt x="891" y="81"/>
                </a:lnTo>
                <a:lnTo>
                  <a:pt x="891" y="81"/>
                </a:lnTo>
                <a:lnTo>
                  <a:pt x="849" y="51"/>
                </a:lnTo>
                <a:lnTo>
                  <a:pt x="827" y="37"/>
                </a:lnTo>
                <a:lnTo>
                  <a:pt x="803" y="24"/>
                </a:lnTo>
                <a:lnTo>
                  <a:pt x="791" y="19"/>
                </a:lnTo>
                <a:lnTo>
                  <a:pt x="778" y="14"/>
                </a:lnTo>
                <a:lnTo>
                  <a:pt x="764" y="9"/>
                </a:lnTo>
                <a:lnTo>
                  <a:pt x="750" y="6"/>
                </a:lnTo>
                <a:lnTo>
                  <a:pt x="734" y="3"/>
                </a:lnTo>
                <a:lnTo>
                  <a:pt x="718" y="1"/>
                </a:lnTo>
                <a:lnTo>
                  <a:pt x="699" y="0"/>
                </a:lnTo>
                <a:lnTo>
                  <a:pt x="680" y="0"/>
                </a:lnTo>
                <a:lnTo>
                  <a:pt x="680" y="0"/>
                </a:lnTo>
                <a:lnTo>
                  <a:pt x="638" y="2"/>
                </a:lnTo>
                <a:lnTo>
                  <a:pt x="596" y="7"/>
                </a:lnTo>
                <a:lnTo>
                  <a:pt x="556" y="14"/>
                </a:lnTo>
                <a:lnTo>
                  <a:pt x="517" y="22"/>
                </a:lnTo>
                <a:lnTo>
                  <a:pt x="480" y="32"/>
                </a:lnTo>
                <a:lnTo>
                  <a:pt x="448" y="42"/>
                </a:lnTo>
                <a:lnTo>
                  <a:pt x="421" y="50"/>
                </a:lnTo>
                <a:lnTo>
                  <a:pt x="401" y="58"/>
                </a:lnTo>
                <a:lnTo>
                  <a:pt x="401" y="58"/>
                </a:lnTo>
                <a:lnTo>
                  <a:pt x="386" y="64"/>
                </a:lnTo>
                <a:lnTo>
                  <a:pt x="375" y="68"/>
                </a:lnTo>
                <a:lnTo>
                  <a:pt x="367" y="69"/>
                </a:lnTo>
                <a:lnTo>
                  <a:pt x="360" y="68"/>
                </a:lnTo>
                <a:lnTo>
                  <a:pt x="356" y="66"/>
                </a:lnTo>
                <a:lnTo>
                  <a:pt x="354" y="65"/>
                </a:lnTo>
                <a:lnTo>
                  <a:pt x="351" y="63"/>
                </a:lnTo>
                <a:lnTo>
                  <a:pt x="351" y="63"/>
                </a:lnTo>
                <a:lnTo>
                  <a:pt x="342" y="59"/>
                </a:lnTo>
                <a:lnTo>
                  <a:pt x="331" y="56"/>
                </a:lnTo>
                <a:lnTo>
                  <a:pt x="317" y="52"/>
                </a:lnTo>
                <a:lnTo>
                  <a:pt x="299" y="51"/>
                </a:lnTo>
                <a:lnTo>
                  <a:pt x="289" y="51"/>
                </a:lnTo>
                <a:lnTo>
                  <a:pt x="279" y="52"/>
                </a:lnTo>
                <a:lnTo>
                  <a:pt x="269" y="53"/>
                </a:lnTo>
                <a:lnTo>
                  <a:pt x="258" y="57"/>
                </a:lnTo>
                <a:lnTo>
                  <a:pt x="248" y="61"/>
                </a:lnTo>
                <a:lnTo>
                  <a:pt x="236" y="66"/>
                </a:lnTo>
                <a:lnTo>
                  <a:pt x="236" y="66"/>
                </a:lnTo>
                <a:lnTo>
                  <a:pt x="226" y="74"/>
                </a:lnTo>
                <a:lnTo>
                  <a:pt x="217" y="80"/>
                </a:lnTo>
                <a:lnTo>
                  <a:pt x="200" y="94"/>
                </a:lnTo>
                <a:lnTo>
                  <a:pt x="188" y="107"/>
                </a:lnTo>
                <a:lnTo>
                  <a:pt x="180" y="119"/>
                </a:lnTo>
                <a:lnTo>
                  <a:pt x="173" y="130"/>
                </a:lnTo>
                <a:lnTo>
                  <a:pt x="169" y="138"/>
                </a:lnTo>
                <a:lnTo>
                  <a:pt x="167" y="145"/>
                </a:lnTo>
                <a:lnTo>
                  <a:pt x="167" y="145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50000">
                <a:srgbClr val="C00000"/>
              </a:gs>
              <a:gs pos="100000">
                <a:srgbClr val="8000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dirty="0">
              <a:latin typeface="Arial" charset="0"/>
              <a:ea typeface="ＭＳ Ｐゴシック" charset="-128"/>
            </a:endParaRPr>
          </a:p>
        </p:txBody>
      </p:sp>
      <p:sp>
        <p:nvSpPr>
          <p:cNvPr id="7" name="Freeform 18">
            <a:extLst>
              <a:ext uri="{FF2B5EF4-FFF2-40B4-BE49-F238E27FC236}">
                <a16:creationId xmlns:a16="http://schemas.microsoft.com/office/drawing/2014/main" id="{D491FBF8-393A-4AA1-A1A4-C45805B0DA7A}"/>
              </a:ext>
            </a:extLst>
          </p:cNvPr>
          <p:cNvSpPr>
            <a:spLocks/>
          </p:cNvSpPr>
          <p:nvPr/>
        </p:nvSpPr>
        <p:spPr bwMode="auto">
          <a:xfrm>
            <a:off x="3749076" y="4298408"/>
            <a:ext cx="2445549" cy="1570518"/>
          </a:xfrm>
          <a:custGeom>
            <a:avLst/>
            <a:gdLst>
              <a:gd name="T0" fmla="*/ 20 w 1185"/>
              <a:gd name="T1" fmla="*/ 281 h 761"/>
              <a:gd name="T2" fmla="*/ 24 w 1185"/>
              <a:gd name="T3" fmla="*/ 315 h 761"/>
              <a:gd name="T4" fmla="*/ 0 w 1185"/>
              <a:gd name="T5" fmla="*/ 416 h 761"/>
              <a:gd name="T6" fmla="*/ 42 w 1185"/>
              <a:gd name="T7" fmla="*/ 429 h 761"/>
              <a:gd name="T8" fmla="*/ 85 w 1185"/>
              <a:gd name="T9" fmla="*/ 414 h 761"/>
              <a:gd name="T10" fmla="*/ 87 w 1185"/>
              <a:gd name="T11" fmla="*/ 419 h 761"/>
              <a:gd name="T12" fmla="*/ 124 w 1185"/>
              <a:gd name="T13" fmla="*/ 410 h 761"/>
              <a:gd name="T14" fmla="*/ 173 w 1185"/>
              <a:gd name="T15" fmla="*/ 372 h 761"/>
              <a:gd name="T16" fmla="*/ 254 w 1185"/>
              <a:gd name="T17" fmla="*/ 355 h 761"/>
              <a:gd name="T18" fmla="*/ 338 w 1185"/>
              <a:gd name="T19" fmla="*/ 315 h 761"/>
              <a:gd name="T20" fmla="*/ 467 w 1185"/>
              <a:gd name="T21" fmla="*/ 562 h 761"/>
              <a:gd name="T22" fmla="*/ 463 w 1185"/>
              <a:gd name="T23" fmla="*/ 571 h 761"/>
              <a:gd name="T24" fmla="*/ 410 w 1185"/>
              <a:gd name="T25" fmla="*/ 577 h 761"/>
              <a:gd name="T26" fmla="*/ 385 w 1185"/>
              <a:gd name="T27" fmla="*/ 611 h 761"/>
              <a:gd name="T28" fmla="*/ 403 w 1185"/>
              <a:gd name="T29" fmla="*/ 623 h 761"/>
              <a:gd name="T30" fmla="*/ 416 w 1185"/>
              <a:gd name="T31" fmla="*/ 634 h 761"/>
              <a:gd name="T32" fmla="*/ 422 w 1185"/>
              <a:gd name="T33" fmla="*/ 642 h 761"/>
              <a:gd name="T34" fmla="*/ 385 w 1185"/>
              <a:gd name="T35" fmla="*/ 666 h 761"/>
              <a:gd name="T36" fmla="*/ 381 w 1185"/>
              <a:gd name="T37" fmla="*/ 692 h 761"/>
              <a:gd name="T38" fmla="*/ 391 w 1185"/>
              <a:gd name="T39" fmla="*/ 715 h 761"/>
              <a:gd name="T40" fmla="*/ 437 w 1185"/>
              <a:gd name="T41" fmla="*/ 732 h 761"/>
              <a:gd name="T42" fmla="*/ 526 w 1185"/>
              <a:gd name="T43" fmla="*/ 688 h 761"/>
              <a:gd name="T44" fmla="*/ 582 w 1185"/>
              <a:gd name="T45" fmla="*/ 657 h 761"/>
              <a:gd name="T46" fmla="*/ 635 w 1185"/>
              <a:gd name="T47" fmla="*/ 650 h 761"/>
              <a:gd name="T48" fmla="*/ 648 w 1185"/>
              <a:gd name="T49" fmla="*/ 603 h 761"/>
              <a:gd name="T50" fmla="*/ 693 w 1185"/>
              <a:gd name="T51" fmla="*/ 531 h 761"/>
              <a:gd name="T52" fmla="*/ 779 w 1185"/>
              <a:gd name="T53" fmla="*/ 545 h 761"/>
              <a:gd name="T54" fmla="*/ 868 w 1185"/>
              <a:gd name="T55" fmla="*/ 570 h 761"/>
              <a:gd name="T56" fmla="*/ 825 w 1185"/>
              <a:gd name="T57" fmla="*/ 588 h 761"/>
              <a:gd name="T58" fmla="*/ 817 w 1185"/>
              <a:gd name="T59" fmla="*/ 614 h 761"/>
              <a:gd name="T60" fmla="*/ 815 w 1185"/>
              <a:gd name="T61" fmla="*/ 631 h 761"/>
              <a:gd name="T62" fmla="*/ 836 w 1185"/>
              <a:gd name="T63" fmla="*/ 651 h 761"/>
              <a:gd name="T64" fmla="*/ 863 w 1185"/>
              <a:gd name="T65" fmla="*/ 655 h 761"/>
              <a:gd name="T66" fmla="*/ 865 w 1185"/>
              <a:gd name="T67" fmla="*/ 660 h 761"/>
              <a:gd name="T68" fmla="*/ 831 w 1185"/>
              <a:gd name="T69" fmla="*/ 683 h 761"/>
              <a:gd name="T70" fmla="*/ 836 w 1185"/>
              <a:gd name="T71" fmla="*/ 705 h 761"/>
              <a:gd name="T72" fmla="*/ 844 w 1185"/>
              <a:gd name="T73" fmla="*/ 727 h 761"/>
              <a:gd name="T74" fmla="*/ 868 w 1185"/>
              <a:gd name="T75" fmla="*/ 745 h 761"/>
              <a:gd name="T76" fmla="*/ 903 w 1185"/>
              <a:gd name="T77" fmla="*/ 761 h 761"/>
              <a:gd name="T78" fmla="*/ 1011 w 1185"/>
              <a:gd name="T79" fmla="*/ 734 h 761"/>
              <a:gd name="T80" fmla="*/ 1059 w 1185"/>
              <a:gd name="T81" fmla="*/ 697 h 761"/>
              <a:gd name="T82" fmla="*/ 1066 w 1185"/>
              <a:gd name="T83" fmla="*/ 629 h 761"/>
              <a:gd name="T84" fmla="*/ 1068 w 1185"/>
              <a:gd name="T85" fmla="*/ 559 h 761"/>
              <a:gd name="T86" fmla="*/ 1150 w 1185"/>
              <a:gd name="T87" fmla="*/ 380 h 761"/>
              <a:gd name="T88" fmla="*/ 1172 w 1185"/>
              <a:gd name="T89" fmla="*/ 288 h 761"/>
              <a:gd name="T90" fmla="*/ 1184 w 1185"/>
              <a:gd name="T91" fmla="*/ 287 h 761"/>
              <a:gd name="T92" fmla="*/ 1175 w 1185"/>
              <a:gd name="T93" fmla="*/ 226 h 761"/>
              <a:gd name="T94" fmla="*/ 1157 w 1185"/>
              <a:gd name="T95" fmla="*/ 143 h 761"/>
              <a:gd name="T96" fmla="*/ 1140 w 1185"/>
              <a:gd name="T97" fmla="*/ 105 h 761"/>
              <a:gd name="T98" fmla="*/ 1043 w 1185"/>
              <a:gd name="T99" fmla="*/ 44 h 761"/>
              <a:gd name="T100" fmla="*/ 893 w 1185"/>
              <a:gd name="T101" fmla="*/ 1 h 761"/>
              <a:gd name="T102" fmla="*/ 738 w 1185"/>
              <a:gd name="T103" fmla="*/ 16 h 761"/>
              <a:gd name="T104" fmla="*/ 598 w 1185"/>
              <a:gd name="T105" fmla="*/ 52 h 761"/>
              <a:gd name="T106" fmla="*/ 522 w 1185"/>
              <a:gd name="T107" fmla="*/ 63 h 761"/>
              <a:gd name="T108" fmla="*/ 450 w 1185"/>
              <a:gd name="T109" fmla="*/ 42 h 761"/>
              <a:gd name="T110" fmla="*/ 367 w 1185"/>
              <a:gd name="T111" fmla="*/ 61 h 761"/>
              <a:gd name="T112" fmla="*/ 313 w 1185"/>
              <a:gd name="T113" fmla="*/ 74 h 761"/>
              <a:gd name="T114" fmla="*/ 161 w 1185"/>
              <a:gd name="T115" fmla="*/ 113 h 761"/>
              <a:gd name="T116" fmla="*/ 100 w 1185"/>
              <a:gd name="T117" fmla="*/ 150 h 761"/>
              <a:gd name="T118" fmla="*/ 71 w 1185"/>
              <a:gd name="T119" fmla="*/ 139 h 761"/>
              <a:gd name="T120" fmla="*/ 54 w 1185"/>
              <a:gd name="T121" fmla="*/ 145 h 7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85" h="761">
                <a:moveTo>
                  <a:pt x="49" y="180"/>
                </a:moveTo>
                <a:lnTo>
                  <a:pt x="49" y="180"/>
                </a:lnTo>
                <a:lnTo>
                  <a:pt x="35" y="224"/>
                </a:lnTo>
                <a:lnTo>
                  <a:pt x="25" y="257"/>
                </a:lnTo>
                <a:lnTo>
                  <a:pt x="20" y="281"/>
                </a:lnTo>
                <a:lnTo>
                  <a:pt x="20" y="281"/>
                </a:lnTo>
                <a:lnTo>
                  <a:pt x="18" y="287"/>
                </a:lnTo>
                <a:lnTo>
                  <a:pt x="18" y="292"/>
                </a:lnTo>
                <a:lnTo>
                  <a:pt x="21" y="300"/>
                </a:lnTo>
                <a:lnTo>
                  <a:pt x="23" y="308"/>
                </a:lnTo>
                <a:lnTo>
                  <a:pt x="24" y="315"/>
                </a:lnTo>
                <a:lnTo>
                  <a:pt x="24" y="315"/>
                </a:lnTo>
                <a:lnTo>
                  <a:pt x="23" y="321"/>
                </a:lnTo>
                <a:lnTo>
                  <a:pt x="22" y="333"/>
                </a:lnTo>
                <a:lnTo>
                  <a:pt x="15" y="362"/>
                </a:lnTo>
                <a:lnTo>
                  <a:pt x="2" y="412"/>
                </a:lnTo>
                <a:lnTo>
                  <a:pt x="2" y="412"/>
                </a:lnTo>
                <a:lnTo>
                  <a:pt x="0" y="416"/>
                </a:lnTo>
                <a:lnTo>
                  <a:pt x="2" y="420"/>
                </a:lnTo>
                <a:lnTo>
                  <a:pt x="4" y="424"/>
                </a:lnTo>
                <a:lnTo>
                  <a:pt x="9" y="426"/>
                </a:lnTo>
                <a:lnTo>
                  <a:pt x="15" y="427"/>
                </a:lnTo>
                <a:lnTo>
                  <a:pt x="22" y="428"/>
                </a:lnTo>
                <a:lnTo>
                  <a:pt x="42" y="429"/>
                </a:lnTo>
                <a:lnTo>
                  <a:pt x="42" y="429"/>
                </a:lnTo>
                <a:lnTo>
                  <a:pt x="53" y="429"/>
                </a:lnTo>
                <a:lnTo>
                  <a:pt x="62" y="427"/>
                </a:lnTo>
                <a:lnTo>
                  <a:pt x="71" y="425"/>
                </a:lnTo>
                <a:lnTo>
                  <a:pt x="77" y="421"/>
                </a:lnTo>
                <a:lnTo>
                  <a:pt x="85" y="414"/>
                </a:lnTo>
                <a:lnTo>
                  <a:pt x="89" y="412"/>
                </a:lnTo>
                <a:lnTo>
                  <a:pt x="89" y="412"/>
                </a:lnTo>
                <a:lnTo>
                  <a:pt x="87" y="413"/>
                </a:lnTo>
                <a:lnTo>
                  <a:pt x="86" y="415"/>
                </a:lnTo>
                <a:lnTo>
                  <a:pt x="86" y="416"/>
                </a:lnTo>
                <a:lnTo>
                  <a:pt x="87" y="419"/>
                </a:lnTo>
                <a:lnTo>
                  <a:pt x="90" y="419"/>
                </a:lnTo>
                <a:lnTo>
                  <a:pt x="96" y="420"/>
                </a:lnTo>
                <a:lnTo>
                  <a:pt x="104" y="419"/>
                </a:lnTo>
                <a:lnTo>
                  <a:pt x="104" y="419"/>
                </a:lnTo>
                <a:lnTo>
                  <a:pt x="115" y="415"/>
                </a:lnTo>
                <a:lnTo>
                  <a:pt x="124" y="410"/>
                </a:lnTo>
                <a:lnTo>
                  <a:pt x="133" y="403"/>
                </a:lnTo>
                <a:lnTo>
                  <a:pt x="142" y="396"/>
                </a:lnTo>
                <a:lnTo>
                  <a:pt x="158" y="382"/>
                </a:lnTo>
                <a:lnTo>
                  <a:pt x="166" y="376"/>
                </a:lnTo>
                <a:lnTo>
                  <a:pt x="173" y="372"/>
                </a:lnTo>
                <a:lnTo>
                  <a:pt x="173" y="372"/>
                </a:lnTo>
                <a:lnTo>
                  <a:pt x="194" y="366"/>
                </a:lnTo>
                <a:lnTo>
                  <a:pt x="212" y="363"/>
                </a:lnTo>
                <a:lnTo>
                  <a:pt x="212" y="363"/>
                </a:lnTo>
                <a:lnTo>
                  <a:pt x="236" y="359"/>
                </a:lnTo>
                <a:lnTo>
                  <a:pt x="248" y="357"/>
                </a:lnTo>
                <a:lnTo>
                  <a:pt x="254" y="355"/>
                </a:lnTo>
                <a:lnTo>
                  <a:pt x="260" y="352"/>
                </a:lnTo>
                <a:lnTo>
                  <a:pt x="260" y="352"/>
                </a:lnTo>
                <a:lnTo>
                  <a:pt x="286" y="338"/>
                </a:lnTo>
                <a:lnTo>
                  <a:pt x="304" y="328"/>
                </a:lnTo>
                <a:lnTo>
                  <a:pt x="304" y="328"/>
                </a:lnTo>
                <a:lnTo>
                  <a:pt x="338" y="315"/>
                </a:lnTo>
                <a:lnTo>
                  <a:pt x="338" y="315"/>
                </a:lnTo>
                <a:lnTo>
                  <a:pt x="359" y="358"/>
                </a:lnTo>
                <a:lnTo>
                  <a:pt x="378" y="395"/>
                </a:lnTo>
                <a:lnTo>
                  <a:pt x="395" y="429"/>
                </a:lnTo>
                <a:lnTo>
                  <a:pt x="395" y="429"/>
                </a:lnTo>
                <a:lnTo>
                  <a:pt x="467" y="562"/>
                </a:lnTo>
                <a:lnTo>
                  <a:pt x="467" y="562"/>
                </a:lnTo>
                <a:lnTo>
                  <a:pt x="468" y="565"/>
                </a:lnTo>
                <a:lnTo>
                  <a:pt x="468" y="569"/>
                </a:lnTo>
                <a:lnTo>
                  <a:pt x="469" y="572"/>
                </a:lnTo>
                <a:lnTo>
                  <a:pt x="469" y="572"/>
                </a:lnTo>
                <a:lnTo>
                  <a:pt x="463" y="571"/>
                </a:lnTo>
                <a:lnTo>
                  <a:pt x="449" y="570"/>
                </a:lnTo>
                <a:lnTo>
                  <a:pt x="439" y="570"/>
                </a:lnTo>
                <a:lnTo>
                  <a:pt x="430" y="571"/>
                </a:lnTo>
                <a:lnTo>
                  <a:pt x="419" y="573"/>
                </a:lnTo>
                <a:lnTo>
                  <a:pt x="410" y="577"/>
                </a:lnTo>
                <a:lnTo>
                  <a:pt x="410" y="577"/>
                </a:lnTo>
                <a:lnTo>
                  <a:pt x="400" y="583"/>
                </a:lnTo>
                <a:lnTo>
                  <a:pt x="394" y="589"/>
                </a:lnTo>
                <a:lnTo>
                  <a:pt x="390" y="595"/>
                </a:lnTo>
                <a:lnTo>
                  <a:pt x="386" y="602"/>
                </a:lnTo>
                <a:lnTo>
                  <a:pt x="385" y="607"/>
                </a:lnTo>
                <a:lnTo>
                  <a:pt x="385" y="611"/>
                </a:lnTo>
                <a:lnTo>
                  <a:pt x="386" y="615"/>
                </a:lnTo>
                <a:lnTo>
                  <a:pt x="388" y="616"/>
                </a:lnTo>
                <a:lnTo>
                  <a:pt x="388" y="616"/>
                </a:lnTo>
                <a:lnTo>
                  <a:pt x="394" y="616"/>
                </a:lnTo>
                <a:lnTo>
                  <a:pt x="398" y="619"/>
                </a:lnTo>
                <a:lnTo>
                  <a:pt x="403" y="623"/>
                </a:lnTo>
                <a:lnTo>
                  <a:pt x="403" y="623"/>
                </a:lnTo>
                <a:lnTo>
                  <a:pt x="406" y="628"/>
                </a:lnTo>
                <a:lnTo>
                  <a:pt x="409" y="631"/>
                </a:lnTo>
                <a:lnTo>
                  <a:pt x="410" y="632"/>
                </a:lnTo>
                <a:lnTo>
                  <a:pt x="416" y="634"/>
                </a:lnTo>
                <a:lnTo>
                  <a:pt x="416" y="634"/>
                </a:lnTo>
                <a:lnTo>
                  <a:pt x="425" y="638"/>
                </a:lnTo>
                <a:lnTo>
                  <a:pt x="432" y="639"/>
                </a:lnTo>
                <a:lnTo>
                  <a:pt x="441" y="639"/>
                </a:lnTo>
                <a:lnTo>
                  <a:pt x="441" y="639"/>
                </a:lnTo>
                <a:lnTo>
                  <a:pt x="436" y="640"/>
                </a:lnTo>
                <a:lnTo>
                  <a:pt x="422" y="642"/>
                </a:lnTo>
                <a:lnTo>
                  <a:pt x="406" y="647"/>
                </a:lnTo>
                <a:lnTo>
                  <a:pt x="400" y="650"/>
                </a:lnTo>
                <a:lnTo>
                  <a:pt x="395" y="653"/>
                </a:lnTo>
                <a:lnTo>
                  <a:pt x="395" y="653"/>
                </a:lnTo>
                <a:lnTo>
                  <a:pt x="390" y="660"/>
                </a:lnTo>
                <a:lnTo>
                  <a:pt x="385" y="666"/>
                </a:lnTo>
                <a:lnTo>
                  <a:pt x="384" y="672"/>
                </a:lnTo>
                <a:lnTo>
                  <a:pt x="384" y="678"/>
                </a:lnTo>
                <a:lnTo>
                  <a:pt x="384" y="678"/>
                </a:lnTo>
                <a:lnTo>
                  <a:pt x="385" y="682"/>
                </a:lnTo>
                <a:lnTo>
                  <a:pt x="384" y="685"/>
                </a:lnTo>
                <a:lnTo>
                  <a:pt x="381" y="692"/>
                </a:lnTo>
                <a:lnTo>
                  <a:pt x="380" y="698"/>
                </a:lnTo>
                <a:lnTo>
                  <a:pt x="380" y="702"/>
                </a:lnTo>
                <a:lnTo>
                  <a:pt x="381" y="705"/>
                </a:lnTo>
                <a:lnTo>
                  <a:pt x="381" y="705"/>
                </a:lnTo>
                <a:lnTo>
                  <a:pt x="385" y="710"/>
                </a:lnTo>
                <a:lnTo>
                  <a:pt x="391" y="715"/>
                </a:lnTo>
                <a:lnTo>
                  <a:pt x="397" y="720"/>
                </a:lnTo>
                <a:lnTo>
                  <a:pt x="404" y="724"/>
                </a:lnTo>
                <a:lnTo>
                  <a:pt x="412" y="728"/>
                </a:lnTo>
                <a:lnTo>
                  <a:pt x="420" y="730"/>
                </a:lnTo>
                <a:lnTo>
                  <a:pt x="429" y="732"/>
                </a:lnTo>
                <a:lnTo>
                  <a:pt x="437" y="732"/>
                </a:lnTo>
                <a:lnTo>
                  <a:pt x="437" y="732"/>
                </a:lnTo>
                <a:lnTo>
                  <a:pt x="445" y="728"/>
                </a:lnTo>
                <a:lnTo>
                  <a:pt x="455" y="724"/>
                </a:lnTo>
                <a:lnTo>
                  <a:pt x="479" y="713"/>
                </a:lnTo>
                <a:lnTo>
                  <a:pt x="526" y="688"/>
                </a:lnTo>
                <a:lnTo>
                  <a:pt x="526" y="688"/>
                </a:lnTo>
                <a:lnTo>
                  <a:pt x="536" y="683"/>
                </a:lnTo>
                <a:lnTo>
                  <a:pt x="543" y="677"/>
                </a:lnTo>
                <a:lnTo>
                  <a:pt x="558" y="667"/>
                </a:lnTo>
                <a:lnTo>
                  <a:pt x="566" y="664"/>
                </a:lnTo>
                <a:lnTo>
                  <a:pt x="573" y="660"/>
                </a:lnTo>
                <a:lnTo>
                  <a:pt x="582" y="657"/>
                </a:lnTo>
                <a:lnTo>
                  <a:pt x="593" y="655"/>
                </a:lnTo>
                <a:lnTo>
                  <a:pt x="593" y="655"/>
                </a:lnTo>
                <a:lnTo>
                  <a:pt x="612" y="654"/>
                </a:lnTo>
                <a:lnTo>
                  <a:pt x="626" y="653"/>
                </a:lnTo>
                <a:lnTo>
                  <a:pt x="631" y="652"/>
                </a:lnTo>
                <a:lnTo>
                  <a:pt x="635" y="650"/>
                </a:lnTo>
                <a:lnTo>
                  <a:pt x="638" y="646"/>
                </a:lnTo>
                <a:lnTo>
                  <a:pt x="641" y="641"/>
                </a:lnTo>
                <a:lnTo>
                  <a:pt x="641" y="641"/>
                </a:lnTo>
                <a:lnTo>
                  <a:pt x="643" y="634"/>
                </a:lnTo>
                <a:lnTo>
                  <a:pt x="644" y="625"/>
                </a:lnTo>
                <a:lnTo>
                  <a:pt x="648" y="603"/>
                </a:lnTo>
                <a:lnTo>
                  <a:pt x="650" y="572"/>
                </a:lnTo>
                <a:lnTo>
                  <a:pt x="650" y="572"/>
                </a:lnTo>
                <a:lnTo>
                  <a:pt x="657" y="518"/>
                </a:lnTo>
                <a:lnTo>
                  <a:pt x="657" y="518"/>
                </a:lnTo>
                <a:lnTo>
                  <a:pt x="667" y="521"/>
                </a:lnTo>
                <a:lnTo>
                  <a:pt x="693" y="531"/>
                </a:lnTo>
                <a:lnTo>
                  <a:pt x="710" y="535"/>
                </a:lnTo>
                <a:lnTo>
                  <a:pt x="727" y="539"/>
                </a:lnTo>
                <a:lnTo>
                  <a:pt x="745" y="542"/>
                </a:lnTo>
                <a:lnTo>
                  <a:pt x="762" y="545"/>
                </a:lnTo>
                <a:lnTo>
                  <a:pt x="762" y="545"/>
                </a:lnTo>
                <a:lnTo>
                  <a:pt x="779" y="545"/>
                </a:lnTo>
                <a:lnTo>
                  <a:pt x="795" y="544"/>
                </a:lnTo>
                <a:lnTo>
                  <a:pt x="811" y="540"/>
                </a:lnTo>
                <a:lnTo>
                  <a:pt x="825" y="537"/>
                </a:lnTo>
                <a:lnTo>
                  <a:pt x="846" y="529"/>
                </a:lnTo>
                <a:lnTo>
                  <a:pt x="854" y="527"/>
                </a:lnTo>
                <a:lnTo>
                  <a:pt x="868" y="570"/>
                </a:lnTo>
                <a:lnTo>
                  <a:pt x="868" y="570"/>
                </a:lnTo>
                <a:lnTo>
                  <a:pt x="861" y="572"/>
                </a:lnTo>
                <a:lnTo>
                  <a:pt x="846" y="576"/>
                </a:lnTo>
                <a:lnTo>
                  <a:pt x="838" y="579"/>
                </a:lnTo>
                <a:lnTo>
                  <a:pt x="831" y="583"/>
                </a:lnTo>
                <a:lnTo>
                  <a:pt x="825" y="588"/>
                </a:lnTo>
                <a:lnTo>
                  <a:pt x="823" y="590"/>
                </a:lnTo>
                <a:lnTo>
                  <a:pt x="821" y="594"/>
                </a:lnTo>
                <a:lnTo>
                  <a:pt x="821" y="594"/>
                </a:lnTo>
                <a:lnTo>
                  <a:pt x="817" y="611"/>
                </a:lnTo>
                <a:lnTo>
                  <a:pt x="817" y="611"/>
                </a:lnTo>
                <a:lnTo>
                  <a:pt x="817" y="614"/>
                </a:lnTo>
                <a:lnTo>
                  <a:pt x="815" y="615"/>
                </a:lnTo>
                <a:lnTo>
                  <a:pt x="812" y="619"/>
                </a:lnTo>
                <a:lnTo>
                  <a:pt x="811" y="620"/>
                </a:lnTo>
                <a:lnTo>
                  <a:pt x="811" y="622"/>
                </a:lnTo>
                <a:lnTo>
                  <a:pt x="812" y="626"/>
                </a:lnTo>
                <a:lnTo>
                  <a:pt x="815" y="631"/>
                </a:lnTo>
                <a:lnTo>
                  <a:pt x="815" y="631"/>
                </a:lnTo>
                <a:lnTo>
                  <a:pt x="821" y="639"/>
                </a:lnTo>
                <a:lnTo>
                  <a:pt x="826" y="645"/>
                </a:lnTo>
                <a:lnTo>
                  <a:pt x="831" y="648"/>
                </a:lnTo>
                <a:lnTo>
                  <a:pt x="836" y="651"/>
                </a:lnTo>
                <a:lnTo>
                  <a:pt x="836" y="651"/>
                </a:lnTo>
                <a:lnTo>
                  <a:pt x="842" y="653"/>
                </a:lnTo>
                <a:lnTo>
                  <a:pt x="849" y="655"/>
                </a:lnTo>
                <a:lnTo>
                  <a:pt x="857" y="657"/>
                </a:lnTo>
                <a:lnTo>
                  <a:pt x="861" y="657"/>
                </a:lnTo>
                <a:lnTo>
                  <a:pt x="863" y="655"/>
                </a:lnTo>
                <a:lnTo>
                  <a:pt x="863" y="655"/>
                </a:lnTo>
                <a:lnTo>
                  <a:pt x="870" y="653"/>
                </a:lnTo>
                <a:lnTo>
                  <a:pt x="882" y="651"/>
                </a:lnTo>
                <a:lnTo>
                  <a:pt x="898" y="648"/>
                </a:lnTo>
                <a:lnTo>
                  <a:pt x="898" y="648"/>
                </a:lnTo>
                <a:lnTo>
                  <a:pt x="888" y="652"/>
                </a:lnTo>
                <a:lnTo>
                  <a:pt x="865" y="660"/>
                </a:lnTo>
                <a:lnTo>
                  <a:pt x="854" y="665"/>
                </a:lnTo>
                <a:lnTo>
                  <a:pt x="843" y="671"/>
                </a:lnTo>
                <a:lnTo>
                  <a:pt x="834" y="677"/>
                </a:lnTo>
                <a:lnTo>
                  <a:pt x="832" y="680"/>
                </a:lnTo>
                <a:lnTo>
                  <a:pt x="831" y="683"/>
                </a:lnTo>
                <a:lnTo>
                  <a:pt x="831" y="683"/>
                </a:lnTo>
                <a:lnTo>
                  <a:pt x="830" y="688"/>
                </a:lnTo>
                <a:lnTo>
                  <a:pt x="830" y="692"/>
                </a:lnTo>
                <a:lnTo>
                  <a:pt x="832" y="699"/>
                </a:lnTo>
                <a:lnTo>
                  <a:pt x="834" y="704"/>
                </a:lnTo>
                <a:lnTo>
                  <a:pt x="836" y="705"/>
                </a:lnTo>
                <a:lnTo>
                  <a:pt x="836" y="705"/>
                </a:lnTo>
                <a:lnTo>
                  <a:pt x="834" y="707"/>
                </a:lnTo>
                <a:lnTo>
                  <a:pt x="833" y="709"/>
                </a:lnTo>
                <a:lnTo>
                  <a:pt x="834" y="714"/>
                </a:lnTo>
                <a:lnTo>
                  <a:pt x="840" y="722"/>
                </a:lnTo>
                <a:lnTo>
                  <a:pt x="840" y="722"/>
                </a:lnTo>
                <a:lnTo>
                  <a:pt x="844" y="727"/>
                </a:lnTo>
                <a:lnTo>
                  <a:pt x="849" y="730"/>
                </a:lnTo>
                <a:lnTo>
                  <a:pt x="856" y="735"/>
                </a:lnTo>
                <a:lnTo>
                  <a:pt x="863" y="740"/>
                </a:lnTo>
                <a:lnTo>
                  <a:pt x="865" y="742"/>
                </a:lnTo>
                <a:lnTo>
                  <a:pt x="868" y="745"/>
                </a:lnTo>
                <a:lnTo>
                  <a:pt x="868" y="745"/>
                </a:lnTo>
                <a:lnTo>
                  <a:pt x="873" y="751"/>
                </a:lnTo>
                <a:lnTo>
                  <a:pt x="876" y="754"/>
                </a:lnTo>
                <a:lnTo>
                  <a:pt x="881" y="757"/>
                </a:lnTo>
                <a:lnTo>
                  <a:pt x="887" y="759"/>
                </a:lnTo>
                <a:lnTo>
                  <a:pt x="894" y="760"/>
                </a:lnTo>
                <a:lnTo>
                  <a:pt x="903" y="761"/>
                </a:lnTo>
                <a:lnTo>
                  <a:pt x="913" y="761"/>
                </a:lnTo>
                <a:lnTo>
                  <a:pt x="913" y="761"/>
                </a:lnTo>
                <a:lnTo>
                  <a:pt x="926" y="759"/>
                </a:lnTo>
                <a:lnTo>
                  <a:pt x="943" y="755"/>
                </a:lnTo>
                <a:lnTo>
                  <a:pt x="977" y="746"/>
                </a:lnTo>
                <a:lnTo>
                  <a:pt x="1011" y="734"/>
                </a:lnTo>
                <a:lnTo>
                  <a:pt x="1036" y="724"/>
                </a:lnTo>
                <a:lnTo>
                  <a:pt x="1036" y="724"/>
                </a:lnTo>
                <a:lnTo>
                  <a:pt x="1043" y="720"/>
                </a:lnTo>
                <a:lnTo>
                  <a:pt x="1050" y="714"/>
                </a:lnTo>
                <a:lnTo>
                  <a:pt x="1055" y="705"/>
                </a:lnTo>
                <a:lnTo>
                  <a:pt x="1059" y="697"/>
                </a:lnTo>
                <a:lnTo>
                  <a:pt x="1062" y="688"/>
                </a:lnTo>
                <a:lnTo>
                  <a:pt x="1064" y="677"/>
                </a:lnTo>
                <a:lnTo>
                  <a:pt x="1068" y="653"/>
                </a:lnTo>
                <a:lnTo>
                  <a:pt x="1068" y="653"/>
                </a:lnTo>
                <a:lnTo>
                  <a:pt x="1068" y="641"/>
                </a:lnTo>
                <a:lnTo>
                  <a:pt x="1066" y="629"/>
                </a:lnTo>
                <a:lnTo>
                  <a:pt x="1064" y="607"/>
                </a:lnTo>
                <a:lnTo>
                  <a:pt x="1063" y="595"/>
                </a:lnTo>
                <a:lnTo>
                  <a:pt x="1063" y="584"/>
                </a:lnTo>
                <a:lnTo>
                  <a:pt x="1064" y="571"/>
                </a:lnTo>
                <a:lnTo>
                  <a:pt x="1068" y="559"/>
                </a:lnTo>
                <a:lnTo>
                  <a:pt x="1068" y="559"/>
                </a:lnTo>
                <a:lnTo>
                  <a:pt x="1074" y="542"/>
                </a:lnTo>
                <a:lnTo>
                  <a:pt x="1082" y="522"/>
                </a:lnTo>
                <a:lnTo>
                  <a:pt x="1106" y="471"/>
                </a:lnTo>
                <a:lnTo>
                  <a:pt x="1131" y="420"/>
                </a:lnTo>
                <a:lnTo>
                  <a:pt x="1141" y="397"/>
                </a:lnTo>
                <a:lnTo>
                  <a:pt x="1150" y="380"/>
                </a:lnTo>
                <a:lnTo>
                  <a:pt x="1150" y="380"/>
                </a:lnTo>
                <a:lnTo>
                  <a:pt x="1156" y="364"/>
                </a:lnTo>
                <a:lnTo>
                  <a:pt x="1160" y="347"/>
                </a:lnTo>
                <a:lnTo>
                  <a:pt x="1166" y="319"/>
                </a:lnTo>
                <a:lnTo>
                  <a:pt x="1170" y="297"/>
                </a:lnTo>
                <a:lnTo>
                  <a:pt x="1172" y="288"/>
                </a:lnTo>
                <a:lnTo>
                  <a:pt x="1172" y="288"/>
                </a:lnTo>
                <a:lnTo>
                  <a:pt x="1174" y="287"/>
                </a:lnTo>
                <a:lnTo>
                  <a:pt x="1176" y="288"/>
                </a:lnTo>
                <a:lnTo>
                  <a:pt x="1178" y="289"/>
                </a:lnTo>
                <a:lnTo>
                  <a:pt x="1182" y="289"/>
                </a:lnTo>
                <a:lnTo>
                  <a:pt x="1184" y="287"/>
                </a:lnTo>
                <a:lnTo>
                  <a:pt x="1185" y="283"/>
                </a:lnTo>
                <a:lnTo>
                  <a:pt x="1185" y="276"/>
                </a:lnTo>
                <a:lnTo>
                  <a:pt x="1184" y="264"/>
                </a:lnTo>
                <a:lnTo>
                  <a:pt x="1184" y="264"/>
                </a:lnTo>
                <a:lnTo>
                  <a:pt x="1179" y="242"/>
                </a:lnTo>
                <a:lnTo>
                  <a:pt x="1175" y="226"/>
                </a:lnTo>
                <a:lnTo>
                  <a:pt x="1171" y="211"/>
                </a:lnTo>
                <a:lnTo>
                  <a:pt x="1165" y="193"/>
                </a:lnTo>
                <a:lnTo>
                  <a:pt x="1165" y="193"/>
                </a:lnTo>
                <a:lnTo>
                  <a:pt x="1162" y="173"/>
                </a:lnTo>
                <a:lnTo>
                  <a:pt x="1159" y="152"/>
                </a:lnTo>
                <a:lnTo>
                  <a:pt x="1157" y="143"/>
                </a:lnTo>
                <a:lnTo>
                  <a:pt x="1155" y="133"/>
                </a:lnTo>
                <a:lnTo>
                  <a:pt x="1150" y="124"/>
                </a:lnTo>
                <a:lnTo>
                  <a:pt x="1145" y="115"/>
                </a:lnTo>
                <a:lnTo>
                  <a:pt x="1145" y="115"/>
                </a:lnTo>
                <a:lnTo>
                  <a:pt x="1141" y="108"/>
                </a:lnTo>
                <a:lnTo>
                  <a:pt x="1140" y="105"/>
                </a:lnTo>
                <a:lnTo>
                  <a:pt x="1139" y="102"/>
                </a:lnTo>
                <a:lnTo>
                  <a:pt x="1138" y="101"/>
                </a:lnTo>
                <a:lnTo>
                  <a:pt x="1121" y="91"/>
                </a:lnTo>
                <a:lnTo>
                  <a:pt x="1074" y="62"/>
                </a:lnTo>
                <a:lnTo>
                  <a:pt x="1074" y="62"/>
                </a:lnTo>
                <a:lnTo>
                  <a:pt x="1043" y="44"/>
                </a:lnTo>
                <a:lnTo>
                  <a:pt x="1014" y="30"/>
                </a:lnTo>
                <a:lnTo>
                  <a:pt x="988" y="18"/>
                </a:lnTo>
                <a:lnTo>
                  <a:pt x="963" y="11"/>
                </a:lnTo>
                <a:lnTo>
                  <a:pt x="940" y="6"/>
                </a:lnTo>
                <a:lnTo>
                  <a:pt x="917" y="2"/>
                </a:lnTo>
                <a:lnTo>
                  <a:pt x="893" y="1"/>
                </a:lnTo>
                <a:lnTo>
                  <a:pt x="868" y="0"/>
                </a:lnTo>
                <a:lnTo>
                  <a:pt x="868" y="0"/>
                </a:lnTo>
                <a:lnTo>
                  <a:pt x="839" y="1"/>
                </a:lnTo>
                <a:lnTo>
                  <a:pt x="807" y="5"/>
                </a:lnTo>
                <a:lnTo>
                  <a:pt x="773" y="10"/>
                </a:lnTo>
                <a:lnTo>
                  <a:pt x="738" y="16"/>
                </a:lnTo>
                <a:lnTo>
                  <a:pt x="704" y="23"/>
                </a:lnTo>
                <a:lnTo>
                  <a:pt x="670" y="31"/>
                </a:lnTo>
                <a:lnTo>
                  <a:pt x="642" y="39"/>
                </a:lnTo>
                <a:lnTo>
                  <a:pt x="618" y="46"/>
                </a:lnTo>
                <a:lnTo>
                  <a:pt x="618" y="46"/>
                </a:lnTo>
                <a:lnTo>
                  <a:pt x="598" y="52"/>
                </a:lnTo>
                <a:lnTo>
                  <a:pt x="579" y="57"/>
                </a:lnTo>
                <a:lnTo>
                  <a:pt x="550" y="63"/>
                </a:lnTo>
                <a:lnTo>
                  <a:pt x="531" y="67"/>
                </a:lnTo>
                <a:lnTo>
                  <a:pt x="524" y="67"/>
                </a:lnTo>
                <a:lnTo>
                  <a:pt x="524" y="67"/>
                </a:lnTo>
                <a:lnTo>
                  <a:pt x="522" y="63"/>
                </a:lnTo>
                <a:lnTo>
                  <a:pt x="518" y="58"/>
                </a:lnTo>
                <a:lnTo>
                  <a:pt x="512" y="54"/>
                </a:lnTo>
                <a:lnTo>
                  <a:pt x="504" y="49"/>
                </a:lnTo>
                <a:lnTo>
                  <a:pt x="491" y="45"/>
                </a:lnTo>
                <a:lnTo>
                  <a:pt x="473" y="43"/>
                </a:lnTo>
                <a:lnTo>
                  <a:pt x="450" y="42"/>
                </a:lnTo>
                <a:lnTo>
                  <a:pt x="450" y="42"/>
                </a:lnTo>
                <a:lnTo>
                  <a:pt x="426" y="43"/>
                </a:lnTo>
                <a:lnTo>
                  <a:pt x="407" y="46"/>
                </a:lnTo>
                <a:lnTo>
                  <a:pt x="391" y="51"/>
                </a:lnTo>
                <a:lnTo>
                  <a:pt x="378" y="56"/>
                </a:lnTo>
                <a:lnTo>
                  <a:pt x="367" y="61"/>
                </a:lnTo>
                <a:lnTo>
                  <a:pt x="359" y="66"/>
                </a:lnTo>
                <a:lnTo>
                  <a:pt x="351" y="69"/>
                </a:lnTo>
                <a:lnTo>
                  <a:pt x="345" y="71"/>
                </a:lnTo>
                <a:lnTo>
                  <a:pt x="345" y="71"/>
                </a:lnTo>
                <a:lnTo>
                  <a:pt x="331" y="73"/>
                </a:lnTo>
                <a:lnTo>
                  <a:pt x="313" y="74"/>
                </a:lnTo>
                <a:lnTo>
                  <a:pt x="292" y="74"/>
                </a:lnTo>
                <a:lnTo>
                  <a:pt x="292" y="74"/>
                </a:lnTo>
                <a:lnTo>
                  <a:pt x="241" y="87"/>
                </a:lnTo>
                <a:lnTo>
                  <a:pt x="198" y="100"/>
                </a:lnTo>
                <a:lnTo>
                  <a:pt x="179" y="106"/>
                </a:lnTo>
                <a:lnTo>
                  <a:pt x="161" y="113"/>
                </a:lnTo>
                <a:lnTo>
                  <a:pt x="161" y="113"/>
                </a:lnTo>
                <a:lnTo>
                  <a:pt x="148" y="119"/>
                </a:lnTo>
                <a:lnTo>
                  <a:pt x="136" y="125"/>
                </a:lnTo>
                <a:lnTo>
                  <a:pt x="117" y="138"/>
                </a:lnTo>
                <a:lnTo>
                  <a:pt x="105" y="148"/>
                </a:lnTo>
                <a:lnTo>
                  <a:pt x="100" y="150"/>
                </a:lnTo>
                <a:lnTo>
                  <a:pt x="97" y="152"/>
                </a:lnTo>
                <a:lnTo>
                  <a:pt x="97" y="152"/>
                </a:lnTo>
                <a:lnTo>
                  <a:pt x="94" y="151"/>
                </a:lnTo>
                <a:lnTo>
                  <a:pt x="91" y="150"/>
                </a:lnTo>
                <a:lnTo>
                  <a:pt x="81" y="145"/>
                </a:lnTo>
                <a:lnTo>
                  <a:pt x="71" y="139"/>
                </a:lnTo>
                <a:lnTo>
                  <a:pt x="66" y="138"/>
                </a:lnTo>
                <a:lnTo>
                  <a:pt x="61" y="138"/>
                </a:lnTo>
                <a:lnTo>
                  <a:pt x="61" y="138"/>
                </a:lnTo>
                <a:lnTo>
                  <a:pt x="59" y="139"/>
                </a:lnTo>
                <a:lnTo>
                  <a:pt x="56" y="140"/>
                </a:lnTo>
                <a:lnTo>
                  <a:pt x="54" y="145"/>
                </a:lnTo>
                <a:lnTo>
                  <a:pt x="52" y="152"/>
                </a:lnTo>
                <a:lnTo>
                  <a:pt x="50" y="159"/>
                </a:lnTo>
                <a:lnTo>
                  <a:pt x="49" y="174"/>
                </a:lnTo>
                <a:lnTo>
                  <a:pt x="49" y="180"/>
                </a:lnTo>
                <a:lnTo>
                  <a:pt x="49" y="180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50000">
                <a:srgbClr val="C00000"/>
              </a:gs>
              <a:gs pos="100000">
                <a:srgbClr val="8000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dirty="0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pptxa19_クマのシルエット</dc:title>
  <dc:subject>pptxa19_クマのシルエット</dc:subject>
  <dc:creator>でじけろお</dc:creator>
  <cp:lastModifiedBy>裕樹 籔</cp:lastModifiedBy>
  <cp:revision>2</cp:revision>
  <dcterms:created xsi:type="dcterms:W3CDTF">2018-05-20T00:31:01Z</dcterms:created>
  <dcterms:modified xsi:type="dcterms:W3CDTF">2019-05-09T02:36:11Z</dcterms:modified>
  <cp:version>1</cp:version>
</cp:coreProperties>
</file>